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64" r:id="rId9"/>
    <p:sldId id="265" r:id="rId10"/>
    <p:sldId id="266" r:id="rId11"/>
    <p:sldId id="268" r:id="rId12"/>
    <p:sldId id="267" r:id="rId13"/>
    <p:sldId id="269" r:id="rId14"/>
    <p:sldId id="270" r:id="rId15"/>
    <p:sldId id="271" r:id="rId16"/>
    <p:sldId id="272" r:id="rId17"/>
    <p:sldId id="273" r:id="rId18"/>
    <p:sldId id="274" r:id="rId19"/>
    <p:sldId id="275" r:id="rId20"/>
    <p:sldId id="277" r:id="rId21"/>
    <p:sldId id="276" r:id="rId22"/>
    <p:sldId id="278" r:id="rId23"/>
    <p:sldId id="260"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6" r:id="rId40"/>
    <p:sldId id="294" r:id="rId41"/>
    <p:sldId id="297" r:id="rId42"/>
    <p:sldId id="298" r:id="rId43"/>
    <p:sldId id="299" r:id="rId44"/>
    <p:sldId id="300" r:id="rId45"/>
    <p:sldId id="301" r:id="rId46"/>
    <p:sldId id="302" r:id="rId47"/>
    <p:sldId id="303" r:id="rId48"/>
    <p:sldId id="304" r:id="rId49"/>
    <p:sldId id="295"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2" r:id="rId66"/>
    <p:sldId id="326" r:id="rId67"/>
    <p:sldId id="324" r:id="rId68"/>
    <p:sldId id="323" r:id="rId69"/>
    <p:sldId id="32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5B4DA4-7D81-4B12-B0BA-5E4D57AA4DC4}" v="6075" dt="2022-09-18T21:36:45.1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79"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78"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e Smyth" userId="de5ce227-53e3-42c9-b7e0-2fb7785ba6f5" providerId="ADAL" clId="{C65B4DA4-7D81-4B12-B0BA-5E4D57AA4DC4}"/>
    <pc:docChg chg="undo custSel addSld delSld modSld sldOrd">
      <pc:chgData name="Pauline Smyth" userId="de5ce227-53e3-42c9-b7e0-2fb7785ba6f5" providerId="ADAL" clId="{C65B4DA4-7D81-4B12-B0BA-5E4D57AA4DC4}" dt="2022-09-18T21:37:14.417" v="24504" actId="6549"/>
      <pc:docMkLst>
        <pc:docMk/>
      </pc:docMkLst>
      <pc:sldChg chg="modSp mod">
        <pc:chgData name="Pauline Smyth" userId="de5ce227-53e3-42c9-b7e0-2fb7785ba6f5" providerId="ADAL" clId="{C65B4DA4-7D81-4B12-B0BA-5E4D57AA4DC4}" dt="2022-09-03T11:25:23.303" v="554" actId="27636"/>
        <pc:sldMkLst>
          <pc:docMk/>
          <pc:sldMk cId="676920596" sldId="258"/>
        </pc:sldMkLst>
        <pc:spChg chg="mod">
          <ac:chgData name="Pauline Smyth" userId="de5ce227-53e3-42c9-b7e0-2fb7785ba6f5" providerId="ADAL" clId="{C65B4DA4-7D81-4B12-B0BA-5E4D57AA4DC4}" dt="2022-09-03T11:22:25.517" v="302" actId="1076"/>
          <ac:spMkLst>
            <pc:docMk/>
            <pc:sldMk cId="676920596" sldId="258"/>
            <ac:spMk id="2" creationId="{894AA188-E325-8241-E793-2ADFD204BC36}"/>
          </ac:spMkLst>
        </pc:spChg>
        <pc:spChg chg="mod">
          <ac:chgData name="Pauline Smyth" userId="de5ce227-53e3-42c9-b7e0-2fb7785ba6f5" providerId="ADAL" clId="{C65B4DA4-7D81-4B12-B0BA-5E4D57AA4DC4}" dt="2022-09-03T11:25:23.303" v="554" actId="27636"/>
          <ac:spMkLst>
            <pc:docMk/>
            <pc:sldMk cId="676920596" sldId="258"/>
            <ac:spMk id="3" creationId="{AD9E41FB-36E1-280F-C5D3-3458A2BD1307}"/>
          </ac:spMkLst>
        </pc:spChg>
      </pc:sldChg>
      <pc:sldChg chg="addSp delSp modSp new mod modAnim">
        <pc:chgData name="Pauline Smyth" userId="de5ce227-53e3-42c9-b7e0-2fb7785ba6f5" providerId="ADAL" clId="{C65B4DA4-7D81-4B12-B0BA-5E4D57AA4DC4}" dt="2022-09-03T11:40:42.032" v="1307"/>
        <pc:sldMkLst>
          <pc:docMk/>
          <pc:sldMk cId="2970923864" sldId="259"/>
        </pc:sldMkLst>
        <pc:spChg chg="mod">
          <ac:chgData name="Pauline Smyth" userId="de5ce227-53e3-42c9-b7e0-2fb7785ba6f5" providerId="ADAL" clId="{C65B4DA4-7D81-4B12-B0BA-5E4D57AA4DC4}" dt="2022-09-03T11:27:31.052" v="620" actId="20577"/>
          <ac:spMkLst>
            <pc:docMk/>
            <pc:sldMk cId="2970923864" sldId="259"/>
            <ac:spMk id="2" creationId="{E565A6F3-0684-5D55-078A-62950F35F50E}"/>
          </ac:spMkLst>
        </pc:spChg>
        <pc:spChg chg="del mod">
          <ac:chgData name="Pauline Smyth" userId="de5ce227-53e3-42c9-b7e0-2fb7785ba6f5" providerId="ADAL" clId="{C65B4DA4-7D81-4B12-B0BA-5E4D57AA4DC4}" dt="2022-09-03T11:28:06.741" v="622" actId="931"/>
          <ac:spMkLst>
            <pc:docMk/>
            <pc:sldMk cId="2970923864" sldId="259"/>
            <ac:spMk id="3" creationId="{1F7439A5-FE41-8636-800A-36E44BA6E649}"/>
          </ac:spMkLst>
        </pc:spChg>
        <pc:spChg chg="add del mod">
          <ac:chgData name="Pauline Smyth" userId="de5ce227-53e3-42c9-b7e0-2fb7785ba6f5" providerId="ADAL" clId="{C65B4DA4-7D81-4B12-B0BA-5E4D57AA4DC4}" dt="2022-09-03T11:30:42.647" v="633"/>
          <ac:spMkLst>
            <pc:docMk/>
            <pc:sldMk cId="2970923864" sldId="259"/>
            <ac:spMk id="6" creationId="{9A1E3E44-E68D-C14F-C4D1-287484BFBD99}"/>
          </ac:spMkLst>
        </pc:spChg>
        <pc:spChg chg="add mod">
          <ac:chgData name="Pauline Smyth" userId="de5ce227-53e3-42c9-b7e0-2fb7785ba6f5" providerId="ADAL" clId="{C65B4DA4-7D81-4B12-B0BA-5E4D57AA4DC4}" dt="2022-09-03T11:35:39.152" v="1007" actId="6549"/>
          <ac:spMkLst>
            <pc:docMk/>
            <pc:sldMk cId="2970923864" sldId="259"/>
            <ac:spMk id="7" creationId="{5326DF5A-2AD5-5380-D15A-E233F3E60360}"/>
          </ac:spMkLst>
        </pc:spChg>
        <pc:picChg chg="add mod ord">
          <ac:chgData name="Pauline Smyth" userId="de5ce227-53e3-42c9-b7e0-2fb7785ba6f5" providerId="ADAL" clId="{C65B4DA4-7D81-4B12-B0BA-5E4D57AA4DC4}" dt="2022-09-03T11:30:13.188" v="630" actId="29295"/>
          <ac:picMkLst>
            <pc:docMk/>
            <pc:sldMk cId="2970923864" sldId="259"/>
            <ac:picMk id="5" creationId="{C97D7811-4403-C7BF-F3C5-CFDEC39D51F5}"/>
          </ac:picMkLst>
        </pc:picChg>
      </pc:sldChg>
      <pc:sldChg chg="add">
        <pc:chgData name="Pauline Smyth" userId="de5ce227-53e3-42c9-b7e0-2fb7785ba6f5" providerId="ADAL" clId="{C65B4DA4-7D81-4B12-B0BA-5E4D57AA4DC4}" dt="2022-09-03T11:26:05.553" v="555" actId="2890"/>
        <pc:sldMkLst>
          <pc:docMk/>
          <pc:sldMk cId="2967659346" sldId="260"/>
        </pc:sldMkLst>
      </pc:sldChg>
      <pc:sldChg chg="modSp add mod modAnim">
        <pc:chgData name="Pauline Smyth" userId="de5ce227-53e3-42c9-b7e0-2fb7785ba6f5" providerId="ADAL" clId="{C65B4DA4-7D81-4B12-B0BA-5E4D57AA4DC4}" dt="2022-09-03T11:42:51.229" v="1436" actId="20577"/>
        <pc:sldMkLst>
          <pc:docMk/>
          <pc:sldMk cId="891947317" sldId="261"/>
        </pc:sldMkLst>
        <pc:spChg chg="mod">
          <ac:chgData name="Pauline Smyth" userId="de5ce227-53e3-42c9-b7e0-2fb7785ba6f5" providerId="ADAL" clId="{C65B4DA4-7D81-4B12-B0BA-5E4D57AA4DC4}" dt="2022-09-03T11:42:51.229" v="1436" actId="20577"/>
          <ac:spMkLst>
            <pc:docMk/>
            <pc:sldMk cId="891947317" sldId="261"/>
            <ac:spMk id="7" creationId="{5326DF5A-2AD5-5380-D15A-E233F3E60360}"/>
          </ac:spMkLst>
        </pc:spChg>
      </pc:sldChg>
      <pc:sldChg chg="modSp add modAnim">
        <pc:chgData name="Pauline Smyth" userId="de5ce227-53e3-42c9-b7e0-2fb7785ba6f5" providerId="ADAL" clId="{C65B4DA4-7D81-4B12-B0BA-5E4D57AA4DC4}" dt="2022-09-03T11:45:24.564" v="1678"/>
        <pc:sldMkLst>
          <pc:docMk/>
          <pc:sldMk cId="4108079730" sldId="262"/>
        </pc:sldMkLst>
        <pc:spChg chg="mod">
          <ac:chgData name="Pauline Smyth" userId="de5ce227-53e3-42c9-b7e0-2fb7785ba6f5" providerId="ADAL" clId="{C65B4DA4-7D81-4B12-B0BA-5E4D57AA4DC4}" dt="2022-09-03T11:45:16.100" v="1677" actId="20577"/>
          <ac:spMkLst>
            <pc:docMk/>
            <pc:sldMk cId="4108079730" sldId="262"/>
            <ac:spMk id="7" creationId="{5326DF5A-2AD5-5380-D15A-E233F3E60360}"/>
          </ac:spMkLst>
        </pc:spChg>
      </pc:sldChg>
      <pc:sldChg chg="modSp add modAnim">
        <pc:chgData name="Pauline Smyth" userId="de5ce227-53e3-42c9-b7e0-2fb7785ba6f5" providerId="ADAL" clId="{C65B4DA4-7D81-4B12-B0BA-5E4D57AA4DC4}" dt="2022-09-03T11:49:40.998" v="2080"/>
        <pc:sldMkLst>
          <pc:docMk/>
          <pc:sldMk cId="4102070525" sldId="263"/>
        </pc:sldMkLst>
        <pc:spChg chg="mod">
          <ac:chgData name="Pauline Smyth" userId="de5ce227-53e3-42c9-b7e0-2fb7785ba6f5" providerId="ADAL" clId="{C65B4DA4-7D81-4B12-B0BA-5E4D57AA4DC4}" dt="2022-09-03T11:49:14.556" v="2076" actId="20577"/>
          <ac:spMkLst>
            <pc:docMk/>
            <pc:sldMk cId="4102070525" sldId="263"/>
            <ac:spMk id="7" creationId="{5326DF5A-2AD5-5380-D15A-E233F3E60360}"/>
          </ac:spMkLst>
        </pc:spChg>
      </pc:sldChg>
      <pc:sldChg chg="modSp add mod modAnim">
        <pc:chgData name="Pauline Smyth" userId="de5ce227-53e3-42c9-b7e0-2fb7785ba6f5" providerId="ADAL" clId="{C65B4DA4-7D81-4B12-B0BA-5E4D57AA4DC4}" dt="2022-09-03T11:52:45.283" v="2382"/>
        <pc:sldMkLst>
          <pc:docMk/>
          <pc:sldMk cId="1886946579" sldId="264"/>
        </pc:sldMkLst>
        <pc:spChg chg="mod">
          <ac:chgData name="Pauline Smyth" userId="de5ce227-53e3-42c9-b7e0-2fb7785ba6f5" providerId="ADAL" clId="{C65B4DA4-7D81-4B12-B0BA-5E4D57AA4DC4}" dt="2022-09-03T11:52:40.159" v="2381" actId="20577"/>
          <ac:spMkLst>
            <pc:docMk/>
            <pc:sldMk cId="1886946579" sldId="264"/>
            <ac:spMk id="7" creationId="{5326DF5A-2AD5-5380-D15A-E233F3E60360}"/>
          </ac:spMkLst>
        </pc:spChg>
      </pc:sldChg>
      <pc:sldChg chg="modSp add">
        <pc:chgData name="Pauline Smyth" userId="de5ce227-53e3-42c9-b7e0-2fb7785ba6f5" providerId="ADAL" clId="{C65B4DA4-7D81-4B12-B0BA-5E4D57AA4DC4}" dt="2022-09-03T11:55:42.702" v="2662" actId="20577"/>
        <pc:sldMkLst>
          <pc:docMk/>
          <pc:sldMk cId="1292636764" sldId="265"/>
        </pc:sldMkLst>
        <pc:spChg chg="mod">
          <ac:chgData name="Pauline Smyth" userId="de5ce227-53e3-42c9-b7e0-2fb7785ba6f5" providerId="ADAL" clId="{C65B4DA4-7D81-4B12-B0BA-5E4D57AA4DC4}" dt="2022-09-03T11:55:42.702" v="2662" actId="20577"/>
          <ac:spMkLst>
            <pc:docMk/>
            <pc:sldMk cId="1292636764" sldId="265"/>
            <ac:spMk id="7" creationId="{5326DF5A-2AD5-5380-D15A-E233F3E60360}"/>
          </ac:spMkLst>
        </pc:spChg>
      </pc:sldChg>
      <pc:sldChg chg="modSp add mod modAnim">
        <pc:chgData name="Pauline Smyth" userId="de5ce227-53e3-42c9-b7e0-2fb7785ba6f5" providerId="ADAL" clId="{C65B4DA4-7D81-4B12-B0BA-5E4D57AA4DC4}" dt="2022-09-03T12:02:05.283" v="3253" actId="20577"/>
        <pc:sldMkLst>
          <pc:docMk/>
          <pc:sldMk cId="3759366425" sldId="266"/>
        </pc:sldMkLst>
        <pc:spChg chg="mod">
          <ac:chgData name="Pauline Smyth" userId="de5ce227-53e3-42c9-b7e0-2fb7785ba6f5" providerId="ADAL" clId="{C65B4DA4-7D81-4B12-B0BA-5E4D57AA4DC4}" dt="2022-09-03T12:02:05.283" v="3253" actId="20577"/>
          <ac:spMkLst>
            <pc:docMk/>
            <pc:sldMk cId="3759366425" sldId="266"/>
            <ac:spMk id="7" creationId="{5326DF5A-2AD5-5380-D15A-E233F3E60360}"/>
          </ac:spMkLst>
        </pc:spChg>
      </pc:sldChg>
      <pc:sldChg chg="modSp add modAnim">
        <pc:chgData name="Pauline Smyth" userId="de5ce227-53e3-42c9-b7e0-2fb7785ba6f5" providerId="ADAL" clId="{C65B4DA4-7D81-4B12-B0BA-5E4D57AA4DC4}" dt="2022-09-05T08:46:27.438" v="3802"/>
        <pc:sldMkLst>
          <pc:docMk/>
          <pc:sldMk cId="1870020204" sldId="267"/>
        </pc:sldMkLst>
        <pc:spChg chg="mod">
          <ac:chgData name="Pauline Smyth" userId="de5ce227-53e3-42c9-b7e0-2fb7785ba6f5" providerId="ADAL" clId="{C65B4DA4-7D81-4B12-B0BA-5E4D57AA4DC4}" dt="2022-09-05T08:46:06.863" v="3799" actId="20577"/>
          <ac:spMkLst>
            <pc:docMk/>
            <pc:sldMk cId="1870020204" sldId="267"/>
            <ac:spMk id="7" creationId="{5326DF5A-2AD5-5380-D15A-E233F3E60360}"/>
          </ac:spMkLst>
        </pc:spChg>
      </pc:sldChg>
      <pc:sldChg chg="add ord">
        <pc:chgData name="Pauline Smyth" userId="de5ce227-53e3-42c9-b7e0-2fb7785ba6f5" providerId="ADAL" clId="{C65B4DA4-7D81-4B12-B0BA-5E4D57AA4DC4}" dt="2022-09-05T08:46:38.488" v="3804"/>
        <pc:sldMkLst>
          <pc:docMk/>
          <pc:sldMk cId="987704249" sldId="268"/>
        </pc:sldMkLst>
      </pc:sldChg>
      <pc:sldChg chg="modSp add mod">
        <pc:chgData name="Pauline Smyth" userId="de5ce227-53e3-42c9-b7e0-2fb7785ba6f5" providerId="ADAL" clId="{C65B4DA4-7D81-4B12-B0BA-5E4D57AA4DC4}" dt="2022-09-05T08:51:56.265" v="4388" actId="20577"/>
        <pc:sldMkLst>
          <pc:docMk/>
          <pc:sldMk cId="1887090886" sldId="269"/>
        </pc:sldMkLst>
        <pc:spChg chg="mod">
          <ac:chgData name="Pauline Smyth" userId="de5ce227-53e3-42c9-b7e0-2fb7785ba6f5" providerId="ADAL" clId="{C65B4DA4-7D81-4B12-B0BA-5E4D57AA4DC4}" dt="2022-09-05T08:51:56.265" v="4388" actId="20577"/>
          <ac:spMkLst>
            <pc:docMk/>
            <pc:sldMk cId="1887090886" sldId="269"/>
            <ac:spMk id="7" creationId="{5326DF5A-2AD5-5380-D15A-E233F3E60360}"/>
          </ac:spMkLst>
        </pc:spChg>
      </pc:sldChg>
      <pc:sldChg chg="modSp add mod modAnim">
        <pc:chgData name="Pauline Smyth" userId="de5ce227-53e3-42c9-b7e0-2fb7785ba6f5" providerId="ADAL" clId="{C65B4DA4-7D81-4B12-B0BA-5E4D57AA4DC4}" dt="2022-09-05T08:57:45.064" v="4964" actId="20577"/>
        <pc:sldMkLst>
          <pc:docMk/>
          <pc:sldMk cId="2646267015" sldId="270"/>
        </pc:sldMkLst>
        <pc:spChg chg="mod">
          <ac:chgData name="Pauline Smyth" userId="de5ce227-53e3-42c9-b7e0-2fb7785ba6f5" providerId="ADAL" clId="{C65B4DA4-7D81-4B12-B0BA-5E4D57AA4DC4}" dt="2022-09-05T08:57:45.064" v="4964" actId="20577"/>
          <ac:spMkLst>
            <pc:docMk/>
            <pc:sldMk cId="2646267015" sldId="270"/>
            <ac:spMk id="7" creationId="{5326DF5A-2AD5-5380-D15A-E233F3E60360}"/>
          </ac:spMkLst>
        </pc:spChg>
      </pc:sldChg>
      <pc:sldChg chg="modSp add mod modAnim">
        <pc:chgData name="Pauline Smyth" userId="de5ce227-53e3-42c9-b7e0-2fb7785ba6f5" providerId="ADAL" clId="{C65B4DA4-7D81-4B12-B0BA-5E4D57AA4DC4}" dt="2022-09-05T09:06:15.006" v="5756" actId="27636"/>
        <pc:sldMkLst>
          <pc:docMk/>
          <pc:sldMk cId="2092049840" sldId="271"/>
        </pc:sldMkLst>
        <pc:spChg chg="mod">
          <ac:chgData name="Pauline Smyth" userId="de5ce227-53e3-42c9-b7e0-2fb7785ba6f5" providerId="ADAL" clId="{C65B4DA4-7D81-4B12-B0BA-5E4D57AA4DC4}" dt="2022-09-05T09:06:15.006" v="5756" actId="27636"/>
          <ac:spMkLst>
            <pc:docMk/>
            <pc:sldMk cId="2092049840" sldId="271"/>
            <ac:spMk id="7" creationId="{5326DF5A-2AD5-5380-D15A-E233F3E60360}"/>
          </ac:spMkLst>
        </pc:spChg>
      </pc:sldChg>
      <pc:sldChg chg="add">
        <pc:chgData name="Pauline Smyth" userId="de5ce227-53e3-42c9-b7e0-2fb7785ba6f5" providerId="ADAL" clId="{C65B4DA4-7D81-4B12-B0BA-5E4D57AA4DC4}" dt="2022-09-05T09:06:20.854" v="5757" actId="2890"/>
        <pc:sldMkLst>
          <pc:docMk/>
          <pc:sldMk cId="192796536" sldId="272"/>
        </pc:sldMkLst>
      </pc:sldChg>
      <pc:sldChg chg="modSp add mod modAnim">
        <pc:chgData name="Pauline Smyth" userId="de5ce227-53e3-42c9-b7e0-2fb7785ba6f5" providerId="ADAL" clId="{C65B4DA4-7D81-4B12-B0BA-5E4D57AA4DC4}" dt="2022-09-05T09:52:40.581" v="6221" actId="6549"/>
        <pc:sldMkLst>
          <pc:docMk/>
          <pc:sldMk cId="3970381321" sldId="273"/>
        </pc:sldMkLst>
        <pc:spChg chg="mod">
          <ac:chgData name="Pauline Smyth" userId="de5ce227-53e3-42c9-b7e0-2fb7785ba6f5" providerId="ADAL" clId="{C65B4DA4-7D81-4B12-B0BA-5E4D57AA4DC4}" dt="2022-09-05T09:52:40.581" v="6221" actId="6549"/>
          <ac:spMkLst>
            <pc:docMk/>
            <pc:sldMk cId="3970381321" sldId="273"/>
            <ac:spMk id="7" creationId="{5326DF5A-2AD5-5380-D15A-E233F3E60360}"/>
          </ac:spMkLst>
        </pc:spChg>
      </pc:sldChg>
      <pc:sldChg chg="add">
        <pc:chgData name="Pauline Smyth" userId="de5ce227-53e3-42c9-b7e0-2fb7785ba6f5" providerId="ADAL" clId="{C65B4DA4-7D81-4B12-B0BA-5E4D57AA4DC4}" dt="2022-09-05T09:52:48.840" v="6222" actId="2890"/>
        <pc:sldMkLst>
          <pc:docMk/>
          <pc:sldMk cId="3396565240" sldId="274"/>
        </pc:sldMkLst>
      </pc:sldChg>
      <pc:sldChg chg="modSp add modAnim">
        <pc:chgData name="Pauline Smyth" userId="de5ce227-53e3-42c9-b7e0-2fb7785ba6f5" providerId="ADAL" clId="{C65B4DA4-7D81-4B12-B0BA-5E4D57AA4DC4}" dt="2022-09-05T09:57:46.604" v="6608" actId="20577"/>
        <pc:sldMkLst>
          <pc:docMk/>
          <pc:sldMk cId="2550094752" sldId="275"/>
        </pc:sldMkLst>
        <pc:spChg chg="mod">
          <ac:chgData name="Pauline Smyth" userId="de5ce227-53e3-42c9-b7e0-2fb7785ba6f5" providerId="ADAL" clId="{C65B4DA4-7D81-4B12-B0BA-5E4D57AA4DC4}" dt="2022-09-05T09:57:46.604" v="6608" actId="20577"/>
          <ac:spMkLst>
            <pc:docMk/>
            <pc:sldMk cId="2550094752" sldId="275"/>
            <ac:spMk id="7" creationId="{5326DF5A-2AD5-5380-D15A-E233F3E60360}"/>
          </ac:spMkLst>
        </pc:spChg>
      </pc:sldChg>
      <pc:sldChg chg="modSp add modAnim">
        <pc:chgData name="Pauline Smyth" userId="de5ce227-53e3-42c9-b7e0-2fb7785ba6f5" providerId="ADAL" clId="{C65B4DA4-7D81-4B12-B0BA-5E4D57AA4DC4}" dt="2022-09-05T10:04:17.955" v="7408" actId="20577"/>
        <pc:sldMkLst>
          <pc:docMk/>
          <pc:sldMk cId="1473125848" sldId="276"/>
        </pc:sldMkLst>
        <pc:spChg chg="mod">
          <ac:chgData name="Pauline Smyth" userId="de5ce227-53e3-42c9-b7e0-2fb7785ba6f5" providerId="ADAL" clId="{C65B4DA4-7D81-4B12-B0BA-5E4D57AA4DC4}" dt="2022-09-05T10:04:17.955" v="7408" actId="20577"/>
          <ac:spMkLst>
            <pc:docMk/>
            <pc:sldMk cId="1473125848" sldId="276"/>
            <ac:spMk id="7" creationId="{5326DF5A-2AD5-5380-D15A-E233F3E60360}"/>
          </ac:spMkLst>
        </pc:spChg>
      </pc:sldChg>
      <pc:sldChg chg="modSp add ord">
        <pc:chgData name="Pauline Smyth" userId="de5ce227-53e3-42c9-b7e0-2fb7785ba6f5" providerId="ADAL" clId="{C65B4DA4-7D81-4B12-B0BA-5E4D57AA4DC4}" dt="2022-09-05T10:01:25.854" v="7079"/>
        <pc:sldMkLst>
          <pc:docMk/>
          <pc:sldMk cId="4287804719" sldId="277"/>
        </pc:sldMkLst>
        <pc:spChg chg="mod">
          <ac:chgData name="Pauline Smyth" userId="de5ce227-53e3-42c9-b7e0-2fb7785ba6f5" providerId="ADAL" clId="{C65B4DA4-7D81-4B12-B0BA-5E4D57AA4DC4}" dt="2022-09-05T10:01:20.910" v="7077" actId="20577"/>
          <ac:spMkLst>
            <pc:docMk/>
            <pc:sldMk cId="4287804719" sldId="277"/>
            <ac:spMk id="7" creationId="{5326DF5A-2AD5-5380-D15A-E233F3E60360}"/>
          </ac:spMkLst>
        </pc:spChg>
      </pc:sldChg>
      <pc:sldChg chg="modSp add del">
        <pc:chgData name="Pauline Smyth" userId="de5ce227-53e3-42c9-b7e0-2fb7785ba6f5" providerId="ADAL" clId="{C65B4DA4-7D81-4B12-B0BA-5E4D57AA4DC4}" dt="2022-09-05T10:04:47.929" v="7409" actId="47"/>
        <pc:sldMkLst>
          <pc:docMk/>
          <pc:sldMk cId="569546438" sldId="278"/>
        </pc:sldMkLst>
        <pc:spChg chg="mod">
          <ac:chgData name="Pauline Smyth" userId="de5ce227-53e3-42c9-b7e0-2fb7785ba6f5" providerId="ADAL" clId="{C65B4DA4-7D81-4B12-B0BA-5E4D57AA4DC4}" dt="2022-09-05T10:04:11.161" v="7393" actId="6549"/>
          <ac:spMkLst>
            <pc:docMk/>
            <pc:sldMk cId="569546438" sldId="278"/>
            <ac:spMk id="7" creationId="{5326DF5A-2AD5-5380-D15A-E233F3E60360}"/>
          </ac:spMkLst>
        </pc:spChg>
      </pc:sldChg>
      <pc:sldChg chg="modSp add">
        <pc:chgData name="Pauline Smyth" userId="de5ce227-53e3-42c9-b7e0-2fb7785ba6f5" providerId="ADAL" clId="{C65B4DA4-7D81-4B12-B0BA-5E4D57AA4DC4}" dt="2022-09-05T10:05:55.826" v="7549" actId="20577"/>
        <pc:sldMkLst>
          <pc:docMk/>
          <pc:sldMk cId="669037068" sldId="278"/>
        </pc:sldMkLst>
        <pc:spChg chg="mod">
          <ac:chgData name="Pauline Smyth" userId="de5ce227-53e3-42c9-b7e0-2fb7785ba6f5" providerId="ADAL" clId="{C65B4DA4-7D81-4B12-B0BA-5E4D57AA4DC4}" dt="2022-09-05T10:05:55.826" v="7549" actId="20577"/>
          <ac:spMkLst>
            <pc:docMk/>
            <pc:sldMk cId="669037068" sldId="278"/>
            <ac:spMk id="7" creationId="{5326DF5A-2AD5-5380-D15A-E233F3E60360}"/>
          </ac:spMkLst>
        </pc:spChg>
      </pc:sldChg>
      <pc:sldChg chg="modSp add mod">
        <pc:chgData name="Pauline Smyth" userId="de5ce227-53e3-42c9-b7e0-2fb7785ba6f5" providerId="ADAL" clId="{C65B4DA4-7D81-4B12-B0BA-5E4D57AA4DC4}" dt="2022-09-05T12:17:49.708" v="8014" actId="20577"/>
        <pc:sldMkLst>
          <pc:docMk/>
          <pc:sldMk cId="1652028033" sldId="279"/>
        </pc:sldMkLst>
        <pc:spChg chg="mod">
          <ac:chgData name="Pauline Smyth" userId="de5ce227-53e3-42c9-b7e0-2fb7785ba6f5" providerId="ADAL" clId="{C65B4DA4-7D81-4B12-B0BA-5E4D57AA4DC4}" dt="2022-09-05T12:09:47.467" v="7582" actId="20577"/>
          <ac:spMkLst>
            <pc:docMk/>
            <pc:sldMk cId="1652028033" sldId="279"/>
            <ac:spMk id="2" creationId="{E565A6F3-0684-5D55-078A-62950F35F50E}"/>
          </ac:spMkLst>
        </pc:spChg>
        <pc:spChg chg="mod">
          <ac:chgData name="Pauline Smyth" userId="de5ce227-53e3-42c9-b7e0-2fb7785ba6f5" providerId="ADAL" clId="{C65B4DA4-7D81-4B12-B0BA-5E4D57AA4DC4}" dt="2022-09-05T12:17:49.708" v="8014" actId="20577"/>
          <ac:spMkLst>
            <pc:docMk/>
            <pc:sldMk cId="1652028033" sldId="279"/>
            <ac:spMk id="3" creationId="{1F7439A5-FE41-8636-800A-36E44BA6E649}"/>
          </ac:spMkLst>
        </pc:spChg>
      </pc:sldChg>
      <pc:sldChg chg="modSp add mod">
        <pc:chgData name="Pauline Smyth" userId="de5ce227-53e3-42c9-b7e0-2fb7785ba6f5" providerId="ADAL" clId="{C65B4DA4-7D81-4B12-B0BA-5E4D57AA4DC4}" dt="2022-09-06T12:37:28.819" v="12621" actId="1076"/>
        <pc:sldMkLst>
          <pc:docMk/>
          <pc:sldMk cId="835681753" sldId="280"/>
        </pc:sldMkLst>
        <pc:spChg chg="mod">
          <ac:chgData name="Pauline Smyth" userId="de5ce227-53e3-42c9-b7e0-2fb7785ba6f5" providerId="ADAL" clId="{C65B4DA4-7D81-4B12-B0BA-5E4D57AA4DC4}" dt="2022-09-06T12:37:25.936" v="12620" actId="1076"/>
          <ac:spMkLst>
            <pc:docMk/>
            <pc:sldMk cId="835681753" sldId="280"/>
            <ac:spMk id="2" creationId="{E565A6F3-0684-5D55-078A-62950F35F50E}"/>
          </ac:spMkLst>
        </pc:spChg>
        <pc:spChg chg="mod">
          <ac:chgData name="Pauline Smyth" userId="de5ce227-53e3-42c9-b7e0-2fb7785ba6f5" providerId="ADAL" clId="{C65B4DA4-7D81-4B12-B0BA-5E4D57AA4DC4}" dt="2022-09-06T12:37:28.819" v="12621" actId="1076"/>
          <ac:spMkLst>
            <pc:docMk/>
            <pc:sldMk cId="835681753" sldId="280"/>
            <ac:spMk id="3" creationId="{1F7439A5-FE41-8636-800A-36E44BA6E649}"/>
          </ac:spMkLst>
        </pc:spChg>
      </pc:sldChg>
      <pc:sldChg chg="addSp modSp add mod">
        <pc:chgData name="Pauline Smyth" userId="de5ce227-53e3-42c9-b7e0-2fb7785ba6f5" providerId="ADAL" clId="{C65B4DA4-7D81-4B12-B0BA-5E4D57AA4DC4}" dt="2022-09-05T12:24:58.925" v="8422" actId="14100"/>
        <pc:sldMkLst>
          <pc:docMk/>
          <pc:sldMk cId="1295139412" sldId="281"/>
        </pc:sldMkLst>
        <pc:spChg chg="mod">
          <ac:chgData name="Pauline Smyth" userId="de5ce227-53e3-42c9-b7e0-2fb7785ba6f5" providerId="ADAL" clId="{C65B4DA4-7D81-4B12-B0BA-5E4D57AA4DC4}" dt="2022-09-05T12:24:41.381" v="8418" actId="14100"/>
          <ac:spMkLst>
            <pc:docMk/>
            <pc:sldMk cId="1295139412" sldId="281"/>
            <ac:spMk id="3" creationId="{1F7439A5-FE41-8636-800A-36E44BA6E649}"/>
          </ac:spMkLst>
        </pc:spChg>
        <pc:picChg chg="add mod">
          <ac:chgData name="Pauline Smyth" userId="de5ce227-53e3-42c9-b7e0-2fb7785ba6f5" providerId="ADAL" clId="{C65B4DA4-7D81-4B12-B0BA-5E4D57AA4DC4}" dt="2022-09-05T12:24:58.925" v="8422" actId="14100"/>
          <ac:picMkLst>
            <pc:docMk/>
            <pc:sldMk cId="1295139412" sldId="281"/>
            <ac:picMk id="1026" creationId="{012999F6-661C-319D-AF82-84993876C868}"/>
          </ac:picMkLst>
        </pc:picChg>
      </pc:sldChg>
      <pc:sldChg chg="delSp modSp add mod">
        <pc:chgData name="Pauline Smyth" userId="de5ce227-53e3-42c9-b7e0-2fb7785ba6f5" providerId="ADAL" clId="{C65B4DA4-7D81-4B12-B0BA-5E4D57AA4DC4}" dt="2022-09-05T12:28:42.460" v="8719" actId="20577"/>
        <pc:sldMkLst>
          <pc:docMk/>
          <pc:sldMk cId="700029401" sldId="282"/>
        </pc:sldMkLst>
        <pc:spChg chg="mod">
          <ac:chgData name="Pauline Smyth" userId="de5ce227-53e3-42c9-b7e0-2fb7785ba6f5" providerId="ADAL" clId="{C65B4DA4-7D81-4B12-B0BA-5E4D57AA4DC4}" dt="2022-09-05T12:28:33.427" v="8708" actId="1076"/>
          <ac:spMkLst>
            <pc:docMk/>
            <pc:sldMk cId="700029401" sldId="282"/>
            <ac:spMk id="2" creationId="{E565A6F3-0684-5D55-078A-62950F35F50E}"/>
          </ac:spMkLst>
        </pc:spChg>
        <pc:spChg chg="mod">
          <ac:chgData name="Pauline Smyth" userId="de5ce227-53e3-42c9-b7e0-2fb7785ba6f5" providerId="ADAL" clId="{C65B4DA4-7D81-4B12-B0BA-5E4D57AA4DC4}" dt="2022-09-05T12:28:42.460" v="8719" actId="20577"/>
          <ac:spMkLst>
            <pc:docMk/>
            <pc:sldMk cId="700029401" sldId="282"/>
            <ac:spMk id="3" creationId="{1F7439A5-FE41-8636-800A-36E44BA6E649}"/>
          </ac:spMkLst>
        </pc:spChg>
        <pc:picChg chg="del">
          <ac:chgData name="Pauline Smyth" userId="de5ce227-53e3-42c9-b7e0-2fb7785ba6f5" providerId="ADAL" clId="{C65B4DA4-7D81-4B12-B0BA-5E4D57AA4DC4}" dt="2022-09-05T12:25:14.676" v="8424" actId="478"/>
          <ac:picMkLst>
            <pc:docMk/>
            <pc:sldMk cId="700029401" sldId="282"/>
            <ac:picMk id="1026" creationId="{012999F6-661C-319D-AF82-84993876C868}"/>
          </ac:picMkLst>
        </pc:picChg>
      </pc:sldChg>
      <pc:sldChg chg="modSp add mod">
        <pc:chgData name="Pauline Smyth" userId="de5ce227-53e3-42c9-b7e0-2fb7785ba6f5" providerId="ADAL" clId="{C65B4DA4-7D81-4B12-B0BA-5E4D57AA4DC4}" dt="2022-09-05T12:30:39.241" v="8976" actId="20577"/>
        <pc:sldMkLst>
          <pc:docMk/>
          <pc:sldMk cId="1418519128" sldId="283"/>
        </pc:sldMkLst>
        <pc:spChg chg="mod">
          <ac:chgData name="Pauline Smyth" userId="de5ce227-53e3-42c9-b7e0-2fb7785ba6f5" providerId="ADAL" clId="{C65B4DA4-7D81-4B12-B0BA-5E4D57AA4DC4}" dt="2022-09-05T12:30:39.241" v="8976" actId="20577"/>
          <ac:spMkLst>
            <pc:docMk/>
            <pc:sldMk cId="1418519128" sldId="283"/>
            <ac:spMk id="3" creationId="{1F7439A5-FE41-8636-800A-36E44BA6E649}"/>
          </ac:spMkLst>
        </pc:spChg>
      </pc:sldChg>
      <pc:sldChg chg="modSp add mod">
        <pc:chgData name="Pauline Smyth" userId="de5ce227-53e3-42c9-b7e0-2fb7785ba6f5" providerId="ADAL" clId="{C65B4DA4-7D81-4B12-B0BA-5E4D57AA4DC4}" dt="2022-09-05T12:34:46.397" v="9363" actId="6549"/>
        <pc:sldMkLst>
          <pc:docMk/>
          <pc:sldMk cId="3488820978" sldId="284"/>
        </pc:sldMkLst>
        <pc:spChg chg="mod">
          <ac:chgData name="Pauline Smyth" userId="de5ce227-53e3-42c9-b7e0-2fb7785ba6f5" providerId="ADAL" clId="{C65B4DA4-7D81-4B12-B0BA-5E4D57AA4DC4}" dt="2022-09-05T12:31:11.079" v="9012" actId="20577"/>
          <ac:spMkLst>
            <pc:docMk/>
            <pc:sldMk cId="3488820978" sldId="284"/>
            <ac:spMk id="2" creationId="{E565A6F3-0684-5D55-078A-62950F35F50E}"/>
          </ac:spMkLst>
        </pc:spChg>
        <pc:spChg chg="mod">
          <ac:chgData name="Pauline Smyth" userId="de5ce227-53e3-42c9-b7e0-2fb7785ba6f5" providerId="ADAL" clId="{C65B4DA4-7D81-4B12-B0BA-5E4D57AA4DC4}" dt="2022-09-05T12:34:46.397" v="9363" actId="6549"/>
          <ac:spMkLst>
            <pc:docMk/>
            <pc:sldMk cId="3488820978" sldId="284"/>
            <ac:spMk id="3" creationId="{1F7439A5-FE41-8636-800A-36E44BA6E649}"/>
          </ac:spMkLst>
        </pc:spChg>
      </pc:sldChg>
      <pc:sldChg chg="modSp add mod">
        <pc:chgData name="Pauline Smyth" userId="de5ce227-53e3-42c9-b7e0-2fb7785ba6f5" providerId="ADAL" clId="{C65B4DA4-7D81-4B12-B0BA-5E4D57AA4DC4}" dt="2022-09-06T11:37:16.201" v="9609" actId="20577"/>
        <pc:sldMkLst>
          <pc:docMk/>
          <pc:sldMk cId="1792812976" sldId="285"/>
        </pc:sldMkLst>
        <pc:spChg chg="mod">
          <ac:chgData name="Pauline Smyth" userId="de5ce227-53e3-42c9-b7e0-2fb7785ba6f5" providerId="ADAL" clId="{C65B4DA4-7D81-4B12-B0BA-5E4D57AA4DC4}" dt="2022-09-06T11:37:16.201" v="9609" actId="20577"/>
          <ac:spMkLst>
            <pc:docMk/>
            <pc:sldMk cId="1792812976" sldId="285"/>
            <ac:spMk id="3" creationId="{1F7439A5-FE41-8636-800A-36E44BA6E649}"/>
          </ac:spMkLst>
        </pc:spChg>
      </pc:sldChg>
      <pc:sldChg chg="modSp add mod">
        <pc:chgData name="Pauline Smyth" userId="de5ce227-53e3-42c9-b7e0-2fb7785ba6f5" providerId="ADAL" clId="{C65B4DA4-7D81-4B12-B0BA-5E4D57AA4DC4}" dt="2022-09-06T11:42:38.890" v="10013" actId="20577"/>
        <pc:sldMkLst>
          <pc:docMk/>
          <pc:sldMk cId="2193194257" sldId="286"/>
        </pc:sldMkLst>
        <pc:spChg chg="mod">
          <ac:chgData name="Pauline Smyth" userId="de5ce227-53e3-42c9-b7e0-2fb7785ba6f5" providerId="ADAL" clId="{C65B4DA4-7D81-4B12-B0BA-5E4D57AA4DC4}" dt="2022-09-05T12:37:45.867" v="9607" actId="5793"/>
          <ac:spMkLst>
            <pc:docMk/>
            <pc:sldMk cId="2193194257" sldId="286"/>
            <ac:spMk id="2" creationId="{E565A6F3-0684-5D55-078A-62950F35F50E}"/>
          </ac:spMkLst>
        </pc:spChg>
        <pc:spChg chg="mod">
          <ac:chgData name="Pauline Smyth" userId="de5ce227-53e3-42c9-b7e0-2fb7785ba6f5" providerId="ADAL" clId="{C65B4DA4-7D81-4B12-B0BA-5E4D57AA4DC4}" dt="2022-09-06T11:42:38.890" v="10013" actId="20577"/>
          <ac:spMkLst>
            <pc:docMk/>
            <pc:sldMk cId="2193194257" sldId="286"/>
            <ac:spMk id="3" creationId="{1F7439A5-FE41-8636-800A-36E44BA6E649}"/>
          </ac:spMkLst>
        </pc:spChg>
      </pc:sldChg>
      <pc:sldChg chg="modSp add mod">
        <pc:chgData name="Pauline Smyth" userId="de5ce227-53e3-42c9-b7e0-2fb7785ba6f5" providerId="ADAL" clId="{C65B4DA4-7D81-4B12-B0BA-5E4D57AA4DC4}" dt="2022-09-06T11:46:19.600" v="10408" actId="20577"/>
        <pc:sldMkLst>
          <pc:docMk/>
          <pc:sldMk cId="467915825" sldId="287"/>
        </pc:sldMkLst>
        <pc:spChg chg="mod">
          <ac:chgData name="Pauline Smyth" userId="de5ce227-53e3-42c9-b7e0-2fb7785ba6f5" providerId="ADAL" clId="{C65B4DA4-7D81-4B12-B0BA-5E4D57AA4DC4}" dt="2022-09-06T11:46:19.600" v="10408" actId="20577"/>
          <ac:spMkLst>
            <pc:docMk/>
            <pc:sldMk cId="467915825" sldId="287"/>
            <ac:spMk id="3" creationId="{1F7439A5-FE41-8636-800A-36E44BA6E649}"/>
          </ac:spMkLst>
        </pc:spChg>
      </pc:sldChg>
      <pc:sldChg chg="modSp add mod">
        <pc:chgData name="Pauline Smyth" userId="de5ce227-53e3-42c9-b7e0-2fb7785ba6f5" providerId="ADAL" clId="{C65B4DA4-7D81-4B12-B0BA-5E4D57AA4DC4}" dt="2022-09-06T11:51:06.971" v="10772"/>
        <pc:sldMkLst>
          <pc:docMk/>
          <pc:sldMk cId="722850510" sldId="288"/>
        </pc:sldMkLst>
        <pc:spChg chg="mod">
          <ac:chgData name="Pauline Smyth" userId="de5ce227-53e3-42c9-b7e0-2fb7785ba6f5" providerId="ADAL" clId="{C65B4DA4-7D81-4B12-B0BA-5E4D57AA4DC4}" dt="2022-09-06T11:46:44.765" v="10418" actId="20577"/>
          <ac:spMkLst>
            <pc:docMk/>
            <pc:sldMk cId="722850510" sldId="288"/>
            <ac:spMk id="2" creationId="{E565A6F3-0684-5D55-078A-62950F35F50E}"/>
          </ac:spMkLst>
        </pc:spChg>
        <pc:spChg chg="mod">
          <ac:chgData name="Pauline Smyth" userId="de5ce227-53e3-42c9-b7e0-2fb7785ba6f5" providerId="ADAL" clId="{C65B4DA4-7D81-4B12-B0BA-5E4D57AA4DC4}" dt="2022-09-06T11:51:06.971" v="10772"/>
          <ac:spMkLst>
            <pc:docMk/>
            <pc:sldMk cId="722850510" sldId="288"/>
            <ac:spMk id="3" creationId="{1F7439A5-FE41-8636-800A-36E44BA6E649}"/>
          </ac:spMkLst>
        </pc:spChg>
      </pc:sldChg>
      <pc:sldChg chg="modSp add mod">
        <pc:chgData name="Pauline Smyth" userId="de5ce227-53e3-42c9-b7e0-2fb7785ba6f5" providerId="ADAL" clId="{C65B4DA4-7D81-4B12-B0BA-5E4D57AA4DC4}" dt="2022-09-06T11:56:01.854" v="11247" actId="20577"/>
        <pc:sldMkLst>
          <pc:docMk/>
          <pc:sldMk cId="1529667781" sldId="289"/>
        </pc:sldMkLst>
        <pc:spChg chg="mod">
          <ac:chgData name="Pauline Smyth" userId="de5ce227-53e3-42c9-b7e0-2fb7785ba6f5" providerId="ADAL" clId="{C65B4DA4-7D81-4B12-B0BA-5E4D57AA4DC4}" dt="2022-09-06T11:51:35.101" v="10786" actId="6549"/>
          <ac:spMkLst>
            <pc:docMk/>
            <pc:sldMk cId="1529667781" sldId="289"/>
            <ac:spMk id="2" creationId="{E565A6F3-0684-5D55-078A-62950F35F50E}"/>
          </ac:spMkLst>
        </pc:spChg>
        <pc:spChg chg="mod">
          <ac:chgData name="Pauline Smyth" userId="de5ce227-53e3-42c9-b7e0-2fb7785ba6f5" providerId="ADAL" clId="{C65B4DA4-7D81-4B12-B0BA-5E4D57AA4DC4}" dt="2022-09-06T11:56:01.854" v="11247" actId="20577"/>
          <ac:spMkLst>
            <pc:docMk/>
            <pc:sldMk cId="1529667781" sldId="289"/>
            <ac:spMk id="3" creationId="{1F7439A5-FE41-8636-800A-36E44BA6E649}"/>
          </ac:spMkLst>
        </pc:spChg>
      </pc:sldChg>
      <pc:sldChg chg="modSp add mod">
        <pc:chgData name="Pauline Smyth" userId="de5ce227-53e3-42c9-b7e0-2fb7785ba6f5" providerId="ADAL" clId="{C65B4DA4-7D81-4B12-B0BA-5E4D57AA4DC4}" dt="2022-09-06T12:02:23.360" v="11580" actId="21"/>
        <pc:sldMkLst>
          <pc:docMk/>
          <pc:sldMk cId="2595150934" sldId="290"/>
        </pc:sldMkLst>
        <pc:spChg chg="mod">
          <ac:chgData name="Pauline Smyth" userId="de5ce227-53e3-42c9-b7e0-2fb7785ba6f5" providerId="ADAL" clId="{C65B4DA4-7D81-4B12-B0BA-5E4D57AA4DC4}" dt="2022-09-06T11:56:31.422" v="11283" actId="20577"/>
          <ac:spMkLst>
            <pc:docMk/>
            <pc:sldMk cId="2595150934" sldId="290"/>
            <ac:spMk id="2" creationId="{E565A6F3-0684-5D55-078A-62950F35F50E}"/>
          </ac:spMkLst>
        </pc:spChg>
        <pc:spChg chg="mod">
          <ac:chgData name="Pauline Smyth" userId="de5ce227-53e3-42c9-b7e0-2fb7785ba6f5" providerId="ADAL" clId="{C65B4DA4-7D81-4B12-B0BA-5E4D57AA4DC4}" dt="2022-09-06T12:02:23.360" v="11580" actId="21"/>
          <ac:spMkLst>
            <pc:docMk/>
            <pc:sldMk cId="2595150934" sldId="290"/>
            <ac:spMk id="3" creationId="{1F7439A5-FE41-8636-800A-36E44BA6E649}"/>
          </ac:spMkLst>
        </pc:spChg>
      </pc:sldChg>
      <pc:sldChg chg="modSp add mod">
        <pc:chgData name="Pauline Smyth" userId="de5ce227-53e3-42c9-b7e0-2fb7785ba6f5" providerId="ADAL" clId="{C65B4DA4-7D81-4B12-B0BA-5E4D57AA4DC4}" dt="2022-09-06T12:04:38.575" v="11726" actId="20577"/>
        <pc:sldMkLst>
          <pc:docMk/>
          <pc:sldMk cId="2301022650" sldId="291"/>
        </pc:sldMkLst>
        <pc:spChg chg="mod">
          <ac:chgData name="Pauline Smyth" userId="de5ce227-53e3-42c9-b7e0-2fb7785ba6f5" providerId="ADAL" clId="{C65B4DA4-7D81-4B12-B0BA-5E4D57AA4DC4}" dt="2022-09-06T12:04:38.575" v="11726" actId="20577"/>
          <ac:spMkLst>
            <pc:docMk/>
            <pc:sldMk cId="2301022650" sldId="291"/>
            <ac:spMk id="3" creationId="{1F7439A5-FE41-8636-800A-36E44BA6E649}"/>
          </ac:spMkLst>
        </pc:spChg>
      </pc:sldChg>
      <pc:sldChg chg="modSp add mod">
        <pc:chgData name="Pauline Smyth" userId="de5ce227-53e3-42c9-b7e0-2fb7785ba6f5" providerId="ADAL" clId="{C65B4DA4-7D81-4B12-B0BA-5E4D57AA4DC4}" dt="2022-09-06T12:07:20.329" v="12005" actId="20577"/>
        <pc:sldMkLst>
          <pc:docMk/>
          <pc:sldMk cId="2398565736" sldId="292"/>
        </pc:sldMkLst>
        <pc:spChg chg="mod">
          <ac:chgData name="Pauline Smyth" userId="de5ce227-53e3-42c9-b7e0-2fb7785ba6f5" providerId="ADAL" clId="{C65B4DA4-7D81-4B12-B0BA-5E4D57AA4DC4}" dt="2022-09-06T12:05:03.043" v="11755" actId="20577"/>
          <ac:spMkLst>
            <pc:docMk/>
            <pc:sldMk cId="2398565736" sldId="292"/>
            <ac:spMk id="2" creationId="{E565A6F3-0684-5D55-078A-62950F35F50E}"/>
          </ac:spMkLst>
        </pc:spChg>
        <pc:spChg chg="mod">
          <ac:chgData name="Pauline Smyth" userId="de5ce227-53e3-42c9-b7e0-2fb7785ba6f5" providerId="ADAL" clId="{C65B4DA4-7D81-4B12-B0BA-5E4D57AA4DC4}" dt="2022-09-06T12:07:20.329" v="12005" actId="20577"/>
          <ac:spMkLst>
            <pc:docMk/>
            <pc:sldMk cId="2398565736" sldId="292"/>
            <ac:spMk id="3" creationId="{1F7439A5-FE41-8636-800A-36E44BA6E649}"/>
          </ac:spMkLst>
        </pc:spChg>
      </pc:sldChg>
      <pc:sldChg chg="modSp add mod">
        <pc:chgData name="Pauline Smyth" userId="de5ce227-53e3-42c9-b7e0-2fb7785ba6f5" providerId="ADAL" clId="{C65B4DA4-7D81-4B12-B0BA-5E4D57AA4DC4}" dt="2022-09-06T12:11:56.881" v="12402" actId="1076"/>
        <pc:sldMkLst>
          <pc:docMk/>
          <pc:sldMk cId="605258807" sldId="293"/>
        </pc:sldMkLst>
        <pc:spChg chg="mod">
          <ac:chgData name="Pauline Smyth" userId="de5ce227-53e3-42c9-b7e0-2fb7785ba6f5" providerId="ADAL" clId="{C65B4DA4-7D81-4B12-B0BA-5E4D57AA4DC4}" dt="2022-09-06T12:11:09.874" v="12358" actId="14100"/>
          <ac:spMkLst>
            <pc:docMk/>
            <pc:sldMk cId="605258807" sldId="293"/>
            <ac:spMk id="2" creationId="{E565A6F3-0684-5D55-078A-62950F35F50E}"/>
          </ac:spMkLst>
        </pc:spChg>
        <pc:spChg chg="mod">
          <ac:chgData name="Pauline Smyth" userId="de5ce227-53e3-42c9-b7e0-2fb7785ba6f5" providerId="ADAL" clId="{C65B4DA4-7D81-4B12-B0BA-5E4D57AA4DC4}" dt="2022-09-06T12:11:56.881" v="12402" actId="1076"/>
          <ac:spMkLst>
            <pc:docMk/>
            <pc:sldMk cId="605258807" sldId="293"/>
            <ac:spMk id="3" creationId="{1F7439A5-FE41-8636-800A-36E44BA6E649}"/>
          </ac:spMkLst>
        </pc:spChg>
      </pc:sldChg>
      <pc:sldChg chg="modSp add mod">
        <pc:chgData name="Pauline Smyth" userId="de5ce227-53e3-42c9-b7e0-2fb7785ba6f5" providerId="ADAL" clId="{C65B4DA4-7D81-4B12-B0BA-5E4D57AA4DC4}" dt="2022-09-07T22:48:05.777" v="12939" actId="20577"/>
        <pc:sldMkLst>
          <pc:docMk/>
          <pc:sldMk cId="1981586973" sldId="294"/>
        </pc:sldMkLst>
        <pc:spChg chg="mod">
          <ac:chgData name="Pauline Smyth" userId="de5ce227-53e3-42c9-b7e0-2fb7785ba6f5" providerId="ADAL" clId="{C65B4DA4-7D81-4B12-B0BA-5E4D57AA4DC4}" dt="2022-09-06T12:13:35.144" v="12427" actId="20577"/>
          <ac:spMkLst>
            <pc:docMk/>
            <pc:sldMk cId="1981586973" sldId="294"/>
            <ac:spMk id="2" creationId="{E565A6F3-0684-5D55-078A-62950F35F50E}"/>
          </ac:spMkLst>
        </pc:spChg>
        <pc:spChg chg="mod">
          <ac:chgData name="Pauline Smyth" userId="de5ce227-53e3-42c9-b7e0-2fb7785ba6f5" providerId="ADAL" clId="{C65B4DA4-7D81-4B12-B0BA-5E4D57AA4DC4}" dt="2022-09-07T22:48:05.777" v="12939" actId="20577"/>
          <ac:spMkLst>
            <pc:docMk/>
            <pc:sldMk cId="1981586973" sldId="294"/>
            <ac:spMk id="3" creationId="{1F7439A5-FE41-8636-800A-36E44BA6E649}"/>
          </ac:spMkLst>
        </pc:spChg>
      </pc:sldChg>
      <pc:sldChg chg="modSp new mod">
        <pc:chgData name="Pauline Smyth" userId="de5ce227-53e3-42c9-b7e0-2fb7785ba6f5" providerId="ADAL" clId="{C65B4DA4-7D81-4B12-B0BA-5E4D57AA4DC4}" dt="2022-09-07T23:26:52.050" v="15725" actId="1076"/>
        <pc:sldMkLst>
          <pc:docMk/>
          <pc:sldMk cId="3794601652" sldId="295"/>
        </pc:sldMkLst>
        <pc:spChg chg="mod">
          <ac:chgData name="Pauline Smyth" userId="de5ce227-53e3-42c9-b7e0-2fb7785ba6f5" providerId="ADAL" clId="{C65B4DA4-7D81-4B12-B0BA-5E4D57AA4DC4}" dt="2022-09-07T23:26:52.050" v="15725" actId="1076"/>
          <ac:spMkLst>
            <pc:docMk/>
            <pc:sldMk cId="3794601652" sldId="295"/>
            <ac:spMk id="2" creationId="{B1F8B929-964E-C2DA-C7AA-DB94BA08864C}"/>
          </ac:spMkLst>
        </pc:spChg>
        <pc:spChg chg="mod">
          <ac:chgData name="Pauline Smyth" userId="de5ce227-53e3-42c9-b7e0-2fb7785ba6f5" providerId="ADAL" clId="{C65B4DA4-7D81-4B12-B0BA-5E4D57AA4DC4}" dt="2022-09-07T23:26:44.365" v="15724" actId="20577"/>
          <ac:spMkLst>
            <pc:docMk/>
            <pc:sldMk cId="3794601652" sldId="295"/>
            <ac:spMk id="3" creationId="{3D428FAA-555B-23C3-5D64-40DBA8ABA21D}"/>
          </ac:spMkLst>
        </pc:spChg>
      </pc:sldChg>
      <pc:sldChg chg="modSp add mod">
        <pc:chgData name="Pauline Smyth" userId="de5ce227-53e3-42c9-b7e0-2fb7785ba6f5" providerId="ADAL" clId="{C65B4DA4-7D81-4B12-B0BA-5E4D57AA4DC4}" dt="2022-09-06T12:20:23.297" v="12616" actId="20577"/>
        <pc:sldMkLst>
          <pc:docMk/>
          <pc:sldMk cId="927803199" sldId="296"/>
        </pc:sldMkLst>
        <pc:spChg chg="mod">
          <ac:chgData name="Pauline Smyth" userId="de5ce227-53e3-42c9-b7e0-2fb7785ba6f5" providerId="ADAL" clId="{C65B4DA4-7D81-4B12-B0BA-5E4D57AA4DC4}" dt="2022-09-06T12:14:29.655" v="12438" actId="20577"/>
          <ac:spMkLst>
            <pc:docMk/>
            <pc:sldMk cId="927803199" sldId="296"/>
            <ac:spMk id="2" creationId="{E565A6F3-0684-5D55-078A-62950F35F50E}"/>
          </ac:spMkLst>
        </pc:spChg>
        <pc:spChg chg="mod">
          <ac:chgData name="Pauline Smyth" userId="de5ce227-53e3-42c9-b7e0-2fb7785ba6f5" providerId="ADAL" clId="{C65B4DA4-7D81-4B12-B0BA-5E4D57AA4DC4}" dt="2022-09-06T12:20:23.297" v="12616" actId="20577"/>
          <ac:spMkLst>
            <pc:docMk/>
            <pc:sldMk cId="927803199" sldId="296"/>
            <ac:spMk id="3" creationId="{1F7439A5-FE41-8636-800A-36E44BA6E649}"/>
          </ac:spMkLst>
        </pc:spChg>
      </pc:sldChg>
      <pc:sldChg chg="modSp add mod">
        <pc:chgData name="Pauline Smyth" userId="de5ce227-53e3-42c9-b7e0-2fb7785ba6f5" providerId="ADAL" clId="{C65B4DA4-7D81-4B12-B0BA-5E4D57AA4DC4}" dt="2022-09-07T22:52:29.209" v="13308" actId="20577"/>
        <pc:sldMkLst>
          <pc:docMk/>
          <pc:sldMk cId="347452977" sldId="297"/>
        </pc:sldMkLst>
        <pc:spChg chg="mod">
          <ac:chgData name="Pauline Smyth" userId="de5ce227-53e3-42c9-b7e0-2fb7785ba6f5" providerId="ADAL" clId="{C65B4DA4-7D81-4B12-B0BA-5E4D57AA4DC4}" dt="2022-09-07T22:52:29.209" v="13308" actId="20577"/>
          <ac:spMkLst>
            <pc:docMk/>
            <pc:sldMk cId="347452977" sldId="297"/>
            <ac:spMk id="3" creationId="{1F7439A5-FE41-8636-800A-36E44BA6E649}"/>
          </ac:spMkLst>
        </pc:spChg>
      </pc:sldChg>
      <pc:sldChg chg="modSp add mod">
        <pc:chgData name="Pauline Smyth" userId="de5ce227-53e3-42c9-b7e0-2fb7785ba6f5" providerId="ADAL" clId="{C65B4DA4-7D81-4B12-B0BA-5E4D57AA4DC4}" dt="2022-09-07T22:56:28.531" v="13745" actId="20577"/>
        <pc:sldMkLst>
          <pc:docMk/>
          <pc:sldMk cId="26582786" sldId="298"/>
        </pc:sldMkLst>
        <pc:spChg chg="mod">
          <ac:chgData name="Pauline Smyth" userId="de5ce227-53e3-42c9-b7e0-2fb7785ba6f5" providerId="ADAL" clId="{C65B4DA4-7D81-4B12-B0BA-5E4D57AA4DC4}" dt="2022-09-07T22:56:28.531" v="13745" actId="20577"/>
          <ac:spMkLst>
            <pc:docMk/>
            <pc:sldMk cId="26582786" sldId="298"/>
            <ac:spMk id="3" creationId="{1F7439A5-FE41-8636-800A-36E44BA6E649}"/>
          </ac:spMkLst>
        </pc:spChg>
      </pc:sldChg>
      <pc:sldChg chg="modSp add mod">
        <pc:chgData name="Pauline Smyth" userId="de5ce227-53e3-42c9-b7e0-2fb7785ba6f5" providerId="ADAL" clId="{C65B4DA4-7D81-4B12-B0BA-5E4D57AA4DC4}" dt="2022-09-07T22:58:37.914" v="13997" actId="20577"/>
        <pc:sldMkLst>
          <pc:docMk/>
          <pc:sldMk cId="1353515100" sldId="299"/>
        </pc:sldMkLst>
        <pc:spChg chg="mod">
          <ac:chgData name="Pauline Smyth" userId="de5ce227-53e3-42c9-b7e0-2fb7785ba6f5" providerId="ADAL" clId="{C65B4DA4-7D81-4B12-B0BA-5E4D57AA4DC4}" dt="2022-09-07T22:58:37.914" v="13997" actId="20577"/>
          <ac:spMkLst>
            <pc:docMk/>
            <pc:sldMk cId="1353515100" sldId="299"/>
            <ac:spMk id="3" creationId="{1F7439A5-FE41-8636-800A-36E44BA6E649}"/>
          </ac:spMkLst>
        </pc:spChg>
      </pc:sldChg>
      <pc:sldChg chg="modSp add mod">
        <pc:chgData name="Pauline Smyth" userId="de5ce227-53e3-42c9-b7e0-2fb7785ba6f5" providerId="ADAL" clId="{C65B4DA4-7D81-4B12-B0BA-5E4D57AA4DC4}" dt="2022-09-07T23:00:38.150" v="14150" actId="313"/>
        <pc:sldMkLst>
          <pc:docMk/>
          <pc:sldMk cId="3942789981" sldId="300"/>
        </pc:sldMkLst>
        <pc:spChg chg="mod">
          <ac:chgData name="Pauline Smyth" userId="de5ce227-53e3-42c9-b7e0-2fb7785ba6f5" providerId="ADAL" clId="{C65B4DA4-7D81-4B12-B0BA-5E4D57AA4DC4}" dt="2022-09-07T22:59:19.762" v="14009" actId="20577"/>
          <ac:spMkLst>
            <pc:docMk/>
            <pc:sldMk cId="3942789981" sldId="300"/>
            <ac:spMk id="2" creationId="{E565A6F3-0684-5D55-078A-62950F35F50E}"/>
          </ac:spMkLst>
        </pc:spChg>
        <pc:spChg chg="mod">
          <ac:chgData name="Pauline Smyth" userId="de5ce227-53e3-42c9-b7e0-2fb7785ba6f5" providerId="ADAL" clId="{C65B4DA4-7D81-4B12-B0BA-5E4D57AA4DC4}" dt="2022-09-07T23:00:38.150" v="14150" actId="313"/>
          <ac:spMkLst>
            <pc:docMk/>
            <pc:sldMk cId="3942789981" sldId="300"/>
            <ac:spMk id="3" creationId="{1F7439A5-FE41-8636-800A-36E44BA6E649}"/>
          </ac:spMkLst>
        </pc:spChg>
      </pc:sldChg>
      <pc:sldChg chg="modSp add mod">
        <pc:chgData name="Pauline Smyth" userId="de5ce227-53e3-42c9-b7e0-2fb7785ba6f5" providerId="ADAL" clId="{C65B4DA4-7D81-4B12-B0BA-5E4D57AA4DC4}" dt="2022-09-07T23:09:36.623" v="14625" actId="21"/>
        <pc:sldMkLst>
          <pc:docMk/>
          <pc:sldMk cId="2867923560" sldId="301"/>
        </pc:sldMkLst>
        <pc:spChg chg="mod">
          <ac:chgData name="Pauline Smyth" userId="de5ce227-53e3-42c9-b7e0-2fb7785ba6f5" providerId="ADAL" clId="{C65B4DA4-7D81-4B12-B0BA-5E4D57AA4DC4}" dt="2022-09-07T23:02:20.609" v="14161" actId="20577"/>
          <ac:spMkLst>
            <pc:docMk/>
            <pc:sldMk cId="2867923560" sldId="301"/>
            <ac:spMk id="2" creationId="{E565A6F3-0684-5D55-078A-62950F35F50E}"/>
          </ac:spMkLst>
        </pc:spChg>
        <pc:spChg chg="mod">
          <ac:chgData name="Pauline Smyth" userId="de5ce227-53e3-42c9-b7e0-2fb7785ba6f5" providerId="ADAL" clId="{C65B4DA4-7D81-4B12-B0BA-5E4D57AA4DC4}" dt="2022-09-07T23:09:36.623" v="14625" actId="21"/>
          <ac:spMkLst>
            <pc:docMk/>
            <pc:sldMk cId="2867923560" sldId="301"/>
            <ac:spMk id="3" creationId="{1F7439A5-FE41-8636-800A-36E44BA6E649}"/>
          </ac:spMkLst>
        </pc:spChg>
      </pc:sldChg>
      <pc:sldChg chg="modSp add mod">
        <pc:chgData name="Pauline Smyth" userId="de5ce227-53e3-42c9-b7e0-2fb7785ba6f5" providerId="ADAL" clId="{C65B4DA4-7D81-4B12-B0BA-5E4D57AA4DC4}" dt="2022-09-07T23:10:31.234" v="14726" actId="27636"/>
        <pc:sldMkLst>
          <pc:docMk/>
          <pc:sldMk cId="3394330333" sldId="302"/>
        </pc:sldMkLst>
        <pc:spChg chg="mod">
          <ac:chgData name="Pauline Smyth" userId="de5ce227-53e3-42c9-b7e0-2fb7785ba6f5" providerId="ADAL" clId="{C65B4DA4-7D81-4B12-B0BA-5E4D57AA4DC4}" dt="2022-09-07T23:10:31.234" v="14726" actId="27636"/>
          <ac:spMkLst>
            <pc:docMk/>
            <pc:sldMk cId="3394330333" sldId="302"/>
            <ac:spMk id="3" creationId="{1F7439A5-FE41-8636-800A-36E44BA6E649}"/>
          </ac:spMkLst>
        </pc:spChg>
      </pc:sldChg>
      <pc:sldChg chg="modSp add mod">
        <pc:chgData name="Pauline Smyth" userId="de5ce227-53e3-42c9-b7e0-2fb7785ba6f5" providerId="ADAL" clId="{C65B4DA4-7D81-4B12-B0BA-5E4D57AA4DC4}" dt="2022-09-07T23:15:57.166" v="15200" actId="20577"/>
        <pc:sldMkLst>
          <pc:docMk/>
          <pc:sldMk cId="2475000082" sldId="303"/>
        </pc:sldMkLst>
        <pc:spChg chg="mod">
          <ac:chgData name="Pauline Smyth" userId="de5ce227-53e3-42c9-b7e0-2fb7785ba6f5" providerId="ADAL" clId="{C65B4DA4-7D81-4B12-B0BA-5E4D57AA4DC4}" dt="2022-09-07T23:15:57.166" v="15200" actId="20577"/>
          <ac:spMkLst>
            <pc:docMk/>
            <pc:sldMk cId="2475000082" sldId="303"/>
            <ac:spMk id="3" creationId="{1F7439A5-FE41-8636-800A-36E44BA6E649}"/>
          </ac:spMkLst>
        </pc:spChg>
      </pc:sldChg>
      <pc:sldChg chg="modSp add mod">
        <pc:chgData name="Pauline Smyth" userId="de5ce227-53e3-42c9-b7e0-2fb7785ba6f5" providerId="ADAL" clId="{C65B4DA4-7D81-4B12-B0BA-5E4D57AA4DC4}" dt="2022-09-07T23:23:52.215" v="15428" actId="20577"/>
        <pc:sldMkLst>
          <pc:docMk/>
          <pc:sldMk cId="2725614788" sldId="304"/>
        </pc:sldMkLst>
        <pc:spChg chg="mod">
          <ac:chgData name="Pauline Smyth" userId="de5ce227-53e3-42c9-b7e0-2fb7785ba6f5" providerId="ADAL" clId="{C65B4DA4-7D81-4B12-B0BA-5E4D57AA4DC4}" dt="2022-09-07T23:23:52.215" v="15428" actId="20577"/>
          <ac:spMkLst>
            <pc:docMk/>
            <pc:sldMk cId="2725614788" sldId="304"/>
            <ac:spMk id="3" creationId="{1F7439A5-FE41-8636-800A-36E44BA6E649}"/>
          </ac:spMkLst>
        </pc:spChg>
      </pc:sldChg>
      <pc:sldChg chg="modSp add mod">
        <pc:chgData name="Pauline Smyth" userId="de5ce227-53e3-42c9-b7e0-2fb7785ba6f5" providerId="ADAL" clId="{C65B4DA4-7D81-4B12-B0BA-5E4D57AA4DC4}" dt="2022-09-07T23:32:17.357" v="16221" actId="20577"/>
        <pc:sldMkLst>
          <pc:docMk/>
          <pc:sldMk cId="3523837453" sldId="305"/>
        </pc:sldMkLst>
        <pc:spChg chg="mod">
          <ac:chgData name="Pauline Smyth" userId="de5ce227-53e3-42c9-b7e0-2fb7785ba6f5" providerId="ADAL" clId="{C65B4DA4-7D81-4B12-B0BA-5E4D57AA4DC4}" dt="2022-09-07T23:32:17.357" v="16221" actId="20577"/>
          <ac:spMkLst>
            <pc:docMk/>
            <pc:sldMk cId="3523837453" sldId="305"/>
            <ac:spMk id="3" creationId="{3D428FAA-555B-23C3-5D64-40DBA8ABA21D}"/>
          </ac:spMkLst>
        </pc:spChg>
      </pc:sldChg>
      <pc:sldChg chg="modSp add mod">
        <pc:chgData name="Pauline Smyth" userId="de5ce227-53e3-42c9-b7e0-2fb7785ba6f5" providerId="ADAL" clId="{C65B4DA4-7D81-4B12-B0BA-5E4D57AA4DC4}" dt="2022-09-07T23:33:23.844" v="16338" actId="20577"/>
        <pc:sldMkLst>
          <pc:docMk/>
          <pc:sldMk cId="4065687173" sldId="306"/>
        </pc:sldMkLst>
        <pc:spChg chg="mod">
          <ac:chgData name="Pauline Smyth" userId="de5ce227-53e3-42c9-b7e0-2fb7785ba6f5" providerId="ADAL" clId="{C65B4DA4-7D81-4B12-B0BA-5E4D57AA4DC4}" dt="2022-09-07T23:33:23.844" v="16338" actId="20577"/>
          <ac:spMkLst>
            <pc:docMk/>
            <pc:sldMk cId="4065687173" sldId="306"/>
            <ac:spMk id="3" creationId="{3D428FAA-555B-23C3-5D64-40DBA8ABA21D}"/>
          </ac:spMkLst>
        </pc:spChg>
      </pc:sldChg>
      <pc:sldChg chg="modSp add mod">
        <pc:chgData name="Pauline Smyth" userId="de5ce227-53e3-42c9-b7e0-2fb7785ba6f5" providerId="ADAL" clId="{C65B4DA4-7D81-4B12-B0BA-5E4D57AA4DC4}" dt="2022-09-14T20:20:56.904" v="16880" actId="20577"/>
        <pc:sldMkLst>
          <pc:docMk/>
          <pc:sldMk cId="3490545806" sldId="307"/>
        </pc:sldMkLst>
        <pc:spChg chg="mod">
          <ac:chgData name="Pauline Smyth" userId="de5ce227-53e3-42c9-b7e0-2fb7785ba6f5" providerId="ADAL" clId="{C65B4DA4-7D81-4B12-B0BA-5E4D57AA4DC4}" dt="2022-09-14T20:14:44.025" v="16353" actId="20577"/>
          <ac:spMkLst>
            <pc:docMk/>
            <pc:sldMk cId="3490545806" sldId="307"/>
            <ac:spMk id="2" creationId="{B1F8B929-964E-C2DA-C7AA-DB94BA08864C}"/>
          </ac:spMkLst>
        </pc:spChg>
        <pc:spChg chg="mod">
          <ac:chgData name="Pauline Smyth" userId="de5ce227-53e3-42c9-b7e0-2fb7785ba6f5" providerId="ADAL" clId="{C65B4DA4-7D81-4B12-B0BA-5E4D57AA4DC4}" dt="2022-09-14T20:20:56.904" v="16880" actId="20577"/>
          <ac:spMkLst>
            <pc:docMk/>
            <pc:sldMk cId="3490545806" sldId="307"/>
            <ac:spMk id="3" creationId="{3D428FAA-555B-23C3-5D64-40DBA8ABA21D}"/>
          </ac:spMkLst>
        </pc:spChg>
      </pc:sldChg>
      <pc:sldChg chg="modSp add mod">
        <pc:chgData name="Pauline Smyth" userId="de5ce227-53e3-42c9-b7e0-2fb7785ba6f5" providerId="ADAL" clId="{C65B4DA4-7D81-4B12-B0BA-5E4D57AA4DC4}" dt="2022-09-14T20:30:07.571" v="17581" actId="20577"/>
        <pc:sldMkLst>
          <pc:docMk/>
          <pc:sldMk cId="1201160992" sldId="308"/>
        </pc:sldMkLst>
        <pc:spChg chg="mod">
          <ac:chgData name="Pauline Smyth" userId="de5ce227-53e3-42c9-b7e0-2fb7785ba6f5" providerId="ADAL" clId="{C65B4DA4-7D81-4B12-B0BA-5E4D57AA4DC4}" dt="2022-09-14T20:21:25.615" v="16900" actId="20577"/>
          <ac:spMkLst>
            <pc:docMk/>
            <pc:sldMk cId="1201160992" sldId="308"/>
            <ac:spMk id="2" creationId="{B1F8B929-964E-C2DA-C7AA-DB94BA08864C}"/>
          </ac:spMkLst>
        </pc:spChg>
        <pc:spChg chg="mod">
          <ac:chgData name="Pauline Smyth" userId="de5ce227-53e3-42c9-b7e0-2fb7785ba6f5" providerId="ADAL" clId="{C65B4DA4-7D81-4B12-B0BA-5E4D57AA4DC4}" dt="2022-09-14T20:30:07.571" v="17581" actId="20577"/>
          <ac:spMkLst>
            <pc:docMk/>
            <pc:sldMk cId="1201160992" sldId="308"/>
            <ac:spMk id="3" creationId="{3D428FAA-555B-23C3-5D64-40DBA8ABA21D}"/>
          </ac:spMkLst>
        </pc:spChg>
      </pc:sldChg>
      <pc:sldChg chg="modSp add mod">
        <pc:chgData name="Pauline Smyth" userId="de5ce227-53e3-42c9-b7e0-2fb7785ba6f5" providerId="ADAL" clId="{C65B4DA4-7D81-4B12-B0BA-5E4D57AA4DC4}" dt="2022-09-14T20:40:23.488" v="18139" actId="27636"/>
        <pc:sldMkLst>
          <pc:docMk/>
          <pc:sldMk cId="3721010880" sldId="309"/>
        </pc:sldMkLst>
        <pc:spChg chg="mod">
          <ac:chgData name="Pauline Smyth" userId="de5ce227-53e3-42c9-b7e0-2fb7785ba6f5" providerId="ADAL" clId="{C65B4DA4-7D81-4B12-B0BA-5E4D57AA4DC4}" dt="2022-09-14T20:40:23.488" v="18139" actId="27636"/>
          <ac:spMkLst>
            <pc:docMk/>
            <pc:sldMk cId="3721010880" sldId="309"/>
            <ac:spMk id="3" creationId="{3D428FAA-555B-23C3-5D64-40DBA8ABA21D}"/>
          </ac:spMkLst>
        </pc:spChg>
      </pc:sldChg>
      <pc:sldChg chg="modSp add mod">
        <pc:chgData name="Pauline Smyth" userId="de5ce227-53e3-42c9-b7e0-2fb7785ba6f5" providerId="ADAL" clId="{C65B4DA4-7D81-4B12-B0BA-5E4D57AA4DC4}" dt="2022-09-14T20:49:30.189" v="18834" actId="27636"/>
        <pc:sldMkLst>
          <pc:docMk/>
          <pc:sldMk cId="2482448037" sldId="310"/>
        </pc:sldMkLst>
        <pc:spChg chg="mod">
          <ac:chgData name="Pauline Smyth" userId="de5ce227-53e3-42c9-b7e0-2fb7785ba6f5" providerId="ADAL" clId="{C65B4DA4-7D81-4B12-B0BA-5E4D57AA4DC4}" dt="2022-09-14T20:40:57.514" v="18170" actId="20577"/>
          <ac:spMkLst>
            <pc:docMk/>
            <pc:sldMk cId="2482448037" sldId="310"/>
            <ac:spMk id="2" creationId="{B1F8B929-964E-C2DA-C7AA-DB94BA08864C}"/>
          </ac:spMkLst>
        </pc:spChg>
        <pc:spChg chg="mod">
          <ac:chgData name="Pauline Smyth" userId="de5ce227-53e3-42c9-b7e0-2fb7785ba6f5" providerId="ADAL" clId="{C65B4DA4-7D81-4B12-B0BA-5E4D57AA4DC4}" dt="2022-09-14T20:49:30.189" v="18834" actId="27636"/>
          <ac:spMkLst>
            <pc:docMk/>
            <pc:sldMk cId="2482448037" sldId="310"/>
            <ac:spMk id="3" creationId="{3D428FAA-555B-23C3-5D64-40DBA8ABA21D}"/>
          </ac:spMkLst>
        </pc:spChg>
      </pc:sldChg>
      <pc:sldChg chg="modSp add mod">
        <pc:chgData name="Pauline Smyth" userId="de5ce227-53e3-42c9-b7e0-2fb7785ba6f5" providerId="ADAL" clId="{C65B4DA4-7D81-4B12-B0BA-5E4D57AA4DC4}" dt="2022-09-18T21:14:13.932" v="24422" actId="20577"/>
        <pc:sldMkLst>
          <pc:docMk/>
          <pc:sldMk cId="2156173894" sldId="311"/>
        </pc:sldMkLst>
        <pc:spChg chg="mod">
          <ac:chgData name="Pauline Smyth" userId="de5ce227-53e3-42c9-b7e0-2fb7785ba6f5" providerId="ADAL" clId="{C65B4DA4-7D81-4B12-B0BA-5E4D57AA4DC4}" dt="2022-09-18T21:14:13.932" v="24422" actId="20577"/>
          <ac:spMkLst>
            <pc:docMk/>
            <pc:sldMk cId="2156173894" sldId="311"/>
            <ac:spMk id="3" creationId="{3D428FAA-555B-23C3-5D64-40DBA8ABA21D}"/>
          </ac:spMkLst>
        </pc:spChg>
      </pc:sldChg>
      <pc:sldChg chg="modSp add mod">
        <pc:chgData name="Pauline Smyth" userId="de5ce227-53e3-42c9-b7e0-2fb7785ba6f5" providerId="ADAL" clId="{C65B4DA4-7D81-4B12-B0BA-5E4D57AA4DC4}" dt="2022-09-14T21:32:07.388" v="19478" actId="20577"/>
        <pc:sldMkLst>
          <pc:docMk/>
          <pc:sldMk cId="3921939406" sldId="312"/>
        </pc:sldMkLst>
        <pc:spChg chg="mod">
          <ac:chgData name="Pauline Smyth" userId="de5ce227-53e3-42c9-b7e0-2fb7785ba6f5" providerId="ADAL" clId="{C65B4DA4-7D81-4B12-B0BA-5E4D57AA4DC4}" dt="2022-09-14T21:28:24.940" v="19028" actId="20577"/>
          <ac:spMkLst>
            <pc:docMk/>
            <pc:sldMk cId="3921939406" sldId="312"/>
            <ac:spMk id="2" creationId="{B1F8B929-964E-C2DA-C7AA-DB94BA08864C}"/>
          </ac:spMkLst>
        </pc:spChg>
        <pc:spChg chg="mod">
          <ac:chgData name="Pauline Smyth" userId="de5ce227-53e3-42c9-b7e0-2fb7785ba6f5" providerId="ADAL" clId="{C65B4DA4-7D81-4B12-B0BA-5E4D57AA4DC4}" dt="2022-09-14T21:32:07.388" v="19478" actId="20577"/>
          <ac:spMkLst>
            <pc:docMk/>
            <pc:sldMk cId="3921939406" sldId="312"/>
            <ac:spMk id="3" creationId="{3D428FAA-555B-23C3-5D64-40DBA8ABA21D}"/>
          </ac:spMkLst>
        </pc:spChg>
      </pc:sldChg>
      <pc:sldChg chg="modSp add mod">
        <pc:chgData name="Pauline Smyth" userId="de5ce227-53e3-42c9-b7e0-2fb7785ba6f5" providerId="ADAL" clId="{C65B4DA4-7D81-4B12-B0BA-5E4D57AA4DC4}" dt="2022-09-18T21:14:57.457" v="24425" actId="403"/>
        <pc:sldMkLst>
          <pc:docMk/>
          <pc:sldMk cId="3554263057" sldId="313"/>
        </pc:sldMkLst>
        <pc:spChg chg="mod">
          <ac:chgData name="Pauline Smyth" userId="de5ce227-53e3-42c9-b7e0-2fb7785ba6f5" providerId="ADAL" clId="{C65B4DA4-7D81-4B12-B0BA-5E4D57AA4DC4}" dt="2022-09-14T21:34:44.772" v="19510" actId="20577"/>
          <ac:spMkLst>
            <pc:docMk/>
            <pc:sldMk cId="3554263057" sldId="313"/>
            <ac:spMk id="2" creationId="{B1F8B929-964E-C2DA-C7AA-DB94BA08864C}"/>
          </ac:spMkLst>
        </pc:spChg>
        <pc:spChg chg="mod">
          <ac:chgData name="Pauline Smyth" userId="de5ce227-53e3-42c9-b7e0-2fb7785ba6f5" providerId="ADAL" clId="{C65B4DA4-7D81-4B12-B0BA-5E4D57AA4DC4}" dt="2022-09-18T21:14:57.457" v="24425" actId="403"/>
          <ac:spMkLst>
            <pc:docMk/>
            <pc:sldMk cId="3554263057" sldId="313"/>
            <ac:spMk id="3" creationId="{3D428FAA-555B-23C3-5D64-40DBA8ABA21D}"/>
          </ac:spMkLst>
        </pc:spChg>
      </pc:sldChg>
      <pc:sldChg chg="modSp add mod">
        <pc:chgData name="Pauline Smyth" userId="de5ce227-53e3-42c9-b7e0-2fb7785ba6f5" providerId="ADAL" clId="{C65B4DA4-7D81-4B12-B0BA-5E4D57AA4DC4}" dt="2022-09-18T21:25:28.478" v="24432" actId="20577"/>
        <pc:sldMkLst>
          <pc:docMk/>
          <pc:sldMk cId="2114389854" sldId="314"/>
        </pc:sldMkLst>
        <pc:spChg chg="mod">
          <ac:chgData name="Pauline Smyth" userId="de5ce227-53e3-42c9-b7e0-2fb7785ba6f5" providerId="ADAL" clId="{C65B4DA4-7D81-4B12-B0BA-5E4D57AA4DC4}" dt="2022-09-18T21:25:28.478" v="24432" actId="20577"/>
          <ac:spMkLst>
            <pc:docMk/>
            <pc:sldMk cId="2114389854" sldId="314"/>
            <ac:spMk id="3" creationId="{3D428FAA-555B-23C3-5D64-40DBA8ABA21D}"/>
          </ac:spMkLst>
        </pc:spChg>
      </pc:sldChg>
      <pc:sldChg chg="modSp add mod">
        <pc:chgData name="Pauline Smyth" userId="de5ce227-53e3-42c9-b7e0-2fb7785ba6f5" providerId="ADAL" clId="{C65B4DA4-7D81-4B12-B0BA-5E4D57AA4DC4}" dt="2022-09-18T21:15:26.178" v="24429" actId="403"/>
        <pc:sldMkLst>
          <pc:docMk/>
          <pc:sldMk cId="1669529406" sldId="315"/>
        </pc:sldMkLst>
        <pc:spChg chg="mod">
          <ac:chgData name="Pauline Smyth" userId="de5ce227-53e3-42c9-b7e0-2fb7785ba6f5" providerId="ADAL" clId="{C65B4DA4-7D81-4B12-B0BA-5E4D57AA4DC4}" dt="2022-09-18T21:15:26.178" v="24429" actId="403"/>
          <ac:spMkLst>
            <pc:docMk/>
            <pc:sldMk cId="1669529406" sldId="315"/>
            <ac:spMk id="3" creationId="{3D428FAA-555B-23C3-5D64-40DBA8ABA21D}"/>
          </ac:spMkLst>
        </pc:spChg>
      </pc:sldChg>
      <pc:sldChg chg="modSp add mod">
        <pc:chgData name="Pauline Smyth" userId="de5ce227-53e3-42c9-b7e0-2fb7785ba6f5" providerId="ADAL" clId="{C65B4DA4-7D81-4B12-B0BA-5E4D57AA4DC4}" dt="2022-09-18T19:02:54.110" v="23973" actId="313"/>
        <pc:sldMkLst>
          <pc:docMk/>
          <pc:sldMk cId="1673158599" sldId="316"/>
        </pc:sldMkLst>
        <pc:spChg chg="mod">
          <ac:chgData name="Pauline Smyth" userId="de5ce227-53e3-42c9-b7e0-2fb7785ba6f5" providerId="ADAL" clId="{C65B4DA4-7D81-4B12-B0BA-5E4D57AA4DC4}" dt="2022-09-14T21:48:00.153" v="20684" actId="20577"/>
          <ac:spMkLst>
            <pc:docMk/>
            <pc:sldMk cId="1673158599" sldId="316"/>
            <ac:spMk id="2" creationId="{B1F8B929-964E-C2DA-C7AA-DB94BA08864C}"/>
          </ac:spMkLst>
        </pc:spChg>
        <pc:spChg chg="mod">
          <ac:chgData name="Pauline Smyth" userId="de5ce227-53e3-42c9-b7e0-2fb7785ba6f5" providerId="ADAL" clId="{C65B4DA4-7D81-4B12-B0BA-5E4D57AA4DC4}" dt="2022-09-18T19:02:54.110" v="23973" actId="313"/>
          <ac:spMkLst>
            <pc:docMk/>
            <pc:sldMk cId="1673158599" sldId="316"/>
            <ac:spMk id="3" creationId="{3D428FAA-555B-23C3-5D64-40DBA8ABA21D}"/>
          </ac:spMkLst>
        </pc:spChg>
      </pc:sldChg>
      <pc:sldChg chg="modSp add mod">
        <pc:chgData name="Pauline Smyth" userId="de5ce227-53e3-42c9-b7e0-2fb7785ba6f5" providerId="ADAL" clId="{C65B4DA4-7D81-4B12-B0BA-5E4D57AA4DC4}" dt="2022-09-14T22:02:43.164" v="21884" actId="20577"/>
        <pc:sldMkLst>
          <pc:docMk/>
          <pc:sldMk cId="4249331632" sldId="317"/>
        </pc:sldMkLst>
        <pc:spChg chg="mod">
          <ac:chgData name="Pauline Smyth" userId="de5ce227-53e3-42c9-b7e0-2fb7785ba6f5" providerId="ADAL" clId="{C65B4DA4-7D81-4B12-B0BA-5E4D57AA4DC4}" dt="2022-09-14T21:56:19.840" v="21324" actId="20577"/>
          <ac:spMkLst>
            <pc:docMk/>
            <pc:sldMk cId="4249331632" sldId="317"/>
            <ac:spMk id="2" creationId="{B1F8B929-964E-C2DA-C7AA-DB94BA08864C}"/>
          </ac:spMkLst>
        </pc:spChg>
        <pc:spChg chg="mod">
          <ac:chgData name="Pauline Smyth" userId="de5ce227-53e3-42c9-b7e0-2fb7785ba6f5" providerId="ADAL" clId="{C65B4DA4-7D81-4B12-B0BA-5E4D57AA4DC4}" dt="2022-09-14T22:02:43.164" v="21884" actId="20577"/>
          <ac:spMkLst>
            <pc:docMk/>
            <pc:sldMk cId="4249331632" sldId="317"/>
            <ac:spMk id="3" creationId="{3D428FAA-555B-23C3-5D64-40DBA8ABA21D}"/>
          </ac:spMkLst>
        </pc:spChg>
      </pc:sldChg>
      <pc:sldChg chg="modSp add mod">
        <pc:chgData name="Pauline Smyth" userId="de5ce227-53e3-42c9-b7e0-2fb7785ba6f5" providerId="ADAL" clId="{C65B4DA4-7D81-4B12-B0BA-5E4D57AA4DC4}" dt="2022-09-18T19:07:43.853" v="23978" actId="403"/>
        <pc:sldMkLst>
          <pc:docMk/>
          <pc:sldMk cId="2623675330" sldId="318"/>
        </pc:sldMkLst>
        <pc:spChg chg="mod">
          <ac:chgData name="Pauline Smyth" userId="de5ce227-53e3-42c9-b7e0-2fb7785ba6f5" providerId="ADAL" clId="{C65B4DA4-7D81-4B12-B0BA-5E4D57AA4DC4}" dt="2022-09-18T19:07:43.853" v="23978" actId="403"/>
          <ac:spMkLst>
            <pc:docMk/>
            <pc:sldMk cId="2623675330" sldId="318"/>
            <ac:spMk id="3" creationId="{3D428FAA-555B-23C3-5D64-40DBA8ABA21D}"/>
          </ac:spMkLst>
        </pc:spChg>
      </pc:sldChg>
      <pc:sldChg chg="modSp add mod">
        <pc:chgData name="Pauline Smyth" userId="de5ce227-53e3-42c9-b7e0-2fb7785ba6f5" providerId="ADAL" clId="{C65B4DA4-7D81-4B12-B0BA-5E4D57AA4DC4}" dt="2022-09-18T19:08:11.436" v="23979"/>
        <pc:sldMkLst>
          <pc:docMk/>
          <pc:sldMk cId="4071483643" sldId="319"/>
        </pc:sldMkLst>
        <pc:spChg chg="mod">
          <ac:chgData name="Pauline Smyth" userId="de5ce227-53e3-42c9-b7e0-2fb7785ba6f5" providerId="ADAL" clId="{C65B4DA4-7D81-4B12-B0BA-5E4D57AA4DC4}" dt="2022-09-18T19:08:11.436" v="23979"/>
          <ac:spMkLst>
            <pc:docMk/>
            <pc:sldMk cId="4071483643" sldId="319"/>
            <ac:spMk id="3" creationId="{3D428FAA-555B-23C3-5D64-40DBA8ABA21D}"/>
          </ac:spMkLst>
        </pc:spChg>
      </pc:sldChg>
      <pc:sldChg chg="modSp add del mod">
        <pc:chgData name="Pauline Smyth" userId="de5ce227-53e3-42c9-b7e0-2fb7785ba6f5" providerId="ADAL" clId="{C65B4DA4-7D81-4B12-B0BA-5E4D57AA4DC4}" dt="2022-09-18T19:04:29.004" v="23975" actId="47"/>
        <pc:sldMkLst>
          <pc:docMk/>
          <pc:sldMk cId="2257897501" sldId="320"/>
        </pc:sldMkLst>
        <pc:spChg chg="mod">
          <ac:chgData name="Pauline Smyth" userId="de5ce227-53e3-42c9-b7e0-2fb7785ba6f5" providerId="ADAL" clId="{C65B4DA4-7D81-4B12-B0BA-5E4D57AA4DC4}" dt="2022-09-14T22:12:14.452" v="22709" actId="20577"/>
          <ac:spMkLst>
            <pc:docMk/>
            <pc:sldMk cId="2257897501" sldId="320"/>
            <ac:spMk id="2" creationId="{B1F8B929-964E-C2DA-C7AA-DB94BA08864C}"/>
          </ac:spMkLst>
        </pc:spChg>
        <pc:spChg chg="mod">
          <ac:chgData name="Pauline Smyth" userId="de5ce227-53e3-42c9-b7e0-2fb7785ba6f5" providerId="ADAL" clId="{C65B4DA4-7D81-4B12-B0BA-5E4D57AA4DC4}" dt="2022-09-14T22:14:28.772" v="22959" actId="20577"/>
          <ac:spMkLst>
            <pc:docMk/>
            <pc:sldMk cId="2257897501" sldId="320"/>
            <ac:spMk id="3" creationId="{3D428FAA-555B-23C3-5D64-40DBA8ABA21D}"/>
          </ac:spMkLst>
        </pc:spChg>
      </pc:sldChg>
      <pc:sldChg chg="modSp add del mod">
        <pc:chgData name="Pauline Smyth" userId="de5ce227-53e3-42c9-b7e0-2fb7785ba6f5" providerId="ADAL" clId="{C65B4DA4-7D81-4B12-B0BA-5E4D57AA4DC4}" dt="2022-09-18T19:04:18.699" v="23974" actId="47"/>
        <pc:sldMkLst>
          <pc:docMk/>
          <pc:sldMk cId="1117648321" sldId="321"/>
        </pc:sldMkLst>
        <pc:spChg chg="mod">
          <ac:chgData name="Pauline Smyth" userId="de5ce227-53e3-42c9-b7e0-2fb7785ba6f5" providerId="ADAL" clId="{C65B4DA4-7D81-4B12-B0BA-5E4D57AA4DC4}" dt="2022-09-14T22:15:14.371" v="22967" actId="20577"/>
          <ac:spMkLst>
            <pc:docMk/>
            <pc:sldMk cId="1117648321" sldId="321"/>
            <ac:spMk id="2" creationId="{B1F8B929-964E-C2DA-C7AA-DB94BA08864C}"/>
          </ac:spMkLst>
        </pc:spChg>
        <pc:spChg chg="mod">
          <ac:chgData name="Pauline Smyth" userId="de5ce227-53e3-42c9-b7e0-2fb7785ba6f5" providerId="ADAL" clId="{C65B4DA4-7D81-4B12-B0BA-5E4D57AA4DC4}" dt="2022-09-14T22:16:45.011" v="23144" actId="20577"/>
          <ac:spMkLst>
            <pc:docMk/>
            <pc:sldMk cId="1117648321" sldId="321"/>
            <ac:spMk id="3" creationId="{3D428FAA-555B-23C3-5D64-40DBA8ABA21D}"/>
          </ac:spMkLst>
        </pc:spChg>
      </pc:sldChg>
      <pc:sldChg chg="modSp add mod">
        <pc:chgData name="Pauline Smyth" userId="de5ce227-53e3-42c9-b7e0-2fb7785ba6f5" providerId="ADAL" clId="{C65B4DA4-7D81-4B12-B0BA-5E4D57AA4DC4}" dt="2022-09-18T19:39:22.580" v="24399" actId="403"/>
        <pc:sldMkLst>
          <pc:docMk/>
          <pc:sldMk cId="2326906810" sldId="322"/>
        </pc:sldMkLst>
        <pc:spChg chg="mod">
          <ac:chgData name="Pauline Smyth" userId="de5ce227-53e3-42c9-b7e0-2fb7785ba6f5" providerId="ADAL" clId="{C65B4DA4-7D81-4B12-B0BA-5E4D57AA4DC4}" dt="2022-09-14T22:17:32.771" v="23167" actId="20577"/>
          <ac:spMkLst>
            <pc:docMk/>
            <pc:sldMk cId="2326906810" sldId="322"/>
            <ac:spMk id="2" creationId="{B1F8B929-964E-C2DA-C7AA-DB94BA08864C}"/>
          </ac:spMkLst>
        </pc:spChg>
        <pc:spChg chg="mod">
          <ac:chgData name="Pauline Smyth" userId="de5ce227-53e3-42c9-b7e0-2fb7785ba6f5" providerId="ADAL" clId="{C65B4DA4-7D81-4B12-B0BA-5E4D57AA4DC4}" dt="2022-09-18T19:39:22.580" v="24399" actId="403"/>
          <ac:spMkLst>
            <pc:docMk/>
            <pc:sldMk cId="2326906810" sldId="322"/>
            <ac:spMk id="3" creationId="{3D428FAA-555B-23C3-5D64-40DBA8ABA21D}"/>
          </ac:spMkLst>
        </pc:spChg>
      </pc:sldChg>
      <pc:sldChg chg="modSp add mod">
        <pc:chgData name="Pauline Smyth" userId="de5ce227-53e3-42c9-b7e0-2fb7785ba6f5" providerId="ADAL" clId="{C65B4DA4-7D81-4B12-B0BA-5E4D57AA4DC4}" dt="2022-09-18T21:37:14.417" v="24504" actId="6549"/>
        <pc:sldMkLst>
          <pc:docMk/>
          <pc:sldMk cId="2038427329" sldId="323"/>
        </pc:sldMkLst>
        <pc:spChg chg="mod">
          <ac:chgData name="Pauline Smyth" userId="de5ce227-53e3-42c9-b7e0-2fb7785ba6f5" providerId="ADAL" clId="{C65B4DA4-7D81-4B12-B0BA-5E4D57AA4DC4}" dt="2022-09-14T22:24:09.431" v="23760" actId="20577"/>
          <ac:spMkLst>
            <pc:docMk/>
            <pc:sldMk cId="2038427329" sldId="323"/>
            <ac:spMk id="2" creationId="{B1F8B929-964E-C2DA-C7AA-DB94BA08864C}"/>
          </ac:spMkLst>
        </pc:spChg>
        <pc:spChg chg="mod">
          <ac:chgData name="Pauline Smyth" userId="de5ce227-53e3-42c9-b7e0-2fb7785ba6f5" providerId="ADAL" clId="{C65B4DA4-7D81-4B12-B0BA-5E4D57AA4DC4}" dt="2022-09-18T21:37:14.417" v="24504" actId="6549"/>
          <ac:spMkLst>
            <pc:docMk/>
            <pc:sldMk cId="2038427329" sldId="323"/>
            <ac:spMk id="3" creationId="{3D428FAA-555B-23C3-5D64-40DBA8ABA21D}"/>
          </ac:spMkLst>
        </pc:spChg>
      </pc:sldChg>
      <pc:sldChg chg="modSp add mod">
        <pc:chgData name="Pauline Smyth" userId="de5ce227-53e3-42c9-b7e0-2fb7785ba6f5" providerId="ADAL" clId="{C65B4DA4-7D81-4B12-B0BA-5E4D57AA4DC4}" dt="2022-09-18T19:34:05.467" v="24394" actId="20577"/>
        <pc:sldMkLst>
          <pc:docMk/>
          <pc:sldMk cId="595192562" sldId="324"/>
        </pc:sldMkLst>
        <pc:spChg chg="mod">
          <ac:chgData name="Pauline Smyth" userId="de5ce227-53e3-42c9-b7e0-2fb7785ba6f5" providerId="ADAL" clId="{C65B4DA4-7D81-4B12-B0BA-5E4D57AA4DC4}" dt="2022-09-18T19:34:05.467" v="24394" actId="20577"/>
          <ac:spMkLst>
            <pc:docMk/>
            <pc:sldMk cId="595192562" sldId="324"/>
            <ac:spMk id="2" creationId="{B1F8B929-964E-C2DA-C7AA-DB94BA08864C}"/>
          </ac:spMkLst>
        </pc:spChg>
        <pc:spChg chg="mod">
          <ac:chgData name="Pauline Smyth" userId="de5ce227-53e3-42c9-b7e0-2fb7785ba6f5" providerId="ADAL" clId="{C65B4DA4-7D81-4B12-B0BA-5E4D57AA4DC4}" dt="2022-09-18T19:28:05.513" v="24366" actId="313"/>
          <ac:spMkLst>
            <pc:docMk/>
            <pc:sldMk cId="595192562" sldId="324"/>
            <ac:spMk id="3" creationId="{3D428FAA-555B-23C3-5D64-40DBA8ABA21D}"/>
          </ac:spMkLst>
        </pc:spChg>
      </pc:sldChg>
      <pc:sldChg chg="modSp add mod">
        <pc:chgData name="Pauline Smyth" userId="de5ce227-53e3-42c9-b7e0-2fb7785ba6f5" providerId="ADAL" clId="{C65B4DA4-7D81-4B12-B0BA-5E4D57AA4DC4}" dt="2022-09-18T21:33:01.094" v="24462" actId="20577"/>
        <pc:sldMkLst>
          <pc:docMk/>
          <pc:sldMk cId="1524770590" sldId="325"/>
        </pc:sldMkLst>
        <pc:spChg chg="mod">
          <ac:chgData name="Pauline Smyth" userId="de5ce227-53e3-42c9-b7e0-2fb7785ba6f5" providerId="ADAL" clId="{C65B4DA4-7D81-4B12-B0BA-5E4D57AA4DC4}" dt="2022-09-18T21:33:01.094" v="24462" actId="20577"/>
          <ac:spMkLst>
            <pc:docMk/>
            <pc:sldMk cId="1524770590" sldId="325"/>
            <ac:spMk id="2" creationId="{B1F8B929-964E-C2DA-C7AA-DB94BA08864C}"/>
          </ac:spMkLst>
        </pc:spChg>
        <pc:spChg chg="mod">
          <ac:chgData name="Pauline Smyth" userId="de5ce227-53e3-42c9-b7e0-2fb7785ba6f5" providerId="ADAL" clId="{C65B4DA4-7D81-4B12-B0BA-5E4D57AA4DC4}" dt="2022-09-18T21:32:32.683" v="24460" actId="20577"/>
          <ac:spMkLst>
            <pc:docMk/>
            <pc:sldMk cId="1524770590" sldId="325"/>
            <ac:spMk id="3" creationId="{3D428FAA-555B-23C3-5D64-40DBA8ABA21D}"/>
          </ac:spMkLst>
        </pc:spChg>
      </pc:sldChg>
      <pc:sldChg chg="modSp add mod">
        <pc:chgData name="Pauline Smyth" userId="de5ce227-53e3-42c9-b7e0-2fb7785ba6f5" providerId="ADAL" clId="{C65B4DA4-7D81-4B12-B0BA-5E4D57AA4DC4}" dt="2022-09-18T19:39:35.194" v="24403" actId="20577"/>
        <pc:sldMkLst>
          <pc:docMk/>
          <pc:sldMk cId="2263005664" sldId="326"/>
        </pc:sldMkLst>
        <pc:spChg chg="mod">
          <ac:chgData name="Pauline Smyth" userId="de5ce227-53e3-42c9-b7e0-2fb7785ba6f5" providerId="ADAL" clId="{C65B4DA4-7D81-4B12-B0BA-5E4D57AA4DC4}" dt="2022-09-18T19:39:35.194" v="24403" actId="20577"/>
          <ac:spMkLst>
            <pc:docMk/>
            <pc:sldMk cId="2263005664" sldId="326"/>
            <ac:spMk id="3" creationId="{3D428FAA-555B-23C3-5D64-40DBA8ABA21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9/18/2022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888874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9/18/2022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85496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9/18/2022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5819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9/18/2022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193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9/18/2022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9484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9/18/2022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06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9/18/2022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8852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9/18/2022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8681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9/18/2022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30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9/18/2022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0875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9/18/2022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3817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9/18/2022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2215158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QvyTEx1wyO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V680nMGpeEM&amp;t=8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investopedia.com/terms/c/cryptocurrency.asp"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youtube.com/watch?v=YX8BzK_LU0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youtube.com/watch?v=6altVgTOf9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youtube.com/watch?v=gLoI9hAX9dw"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youtube.com/watch?v=aOP2eJWehwo&amp;list=PLIP_AClgjRDgDqmMD5qRhrqAzVLUaeixm&amp;index=2"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bit.ly/32qdLPH" TargetMode="External"/><Relationship Id="rId2" Type="http://schemas.openxmlformats.org/officeDocument/2006/relationships/hyperlink" Target="https://www.youtube.com/watch?v=ETfWKZIu-s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ublicdomainpictures.net/view-image.php?image=207936&amp;picture=new-york-skylin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a:extLst>
              <a:ext uri="{FF2B5EF4-FFF2-40B4-BE49-F238E27FC236}">
                <a16:creationId xmlns:a16="http://schemas.microsoft.com/office/drawing/2014/main" id="{60231AD1-9268-33F1-B092-DB3209A552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101" r="-1" b="182"/>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45FDEE-350B-3C59-159F-E74C44CA3B8F}"/>
              </a:ext>
            </a:extLst>
          </p:cNvPr>
          <p:cNvSpPr>
            <a:spLocks noGrp="1"/>
          </p:cNvSpPr>
          <p:nvPr>
            <p:ph type="ctrTitle"/>
          </p:nvPr>
        </p:nvSpPr>
        <p:spPr>
          <a:xfrm>
            <a:off x="1005654" y="565846"/>
            <a:ext cx="4958128" cy="3755144"/>
          </a:xfrm>
        </p:spPr>
        <p:txBody>
          <a:bodyPr anchor="b">
            <a:normAutofit/>
          </a:bodyPr>
          <a:lstStyle/>
          <a:p>
            <a:pPr algn="l"/>
            <a:r>
              <a:rPr lang="en-IE">
                <a:solidFill>
                  <a:srgbClr val="FFFFFF"/>
                </a:solidFill>
              </a:rPr>
              <a:t>Computers Transforming Society</a:t>
            </a:r>
          </a:p>
        </p:txBody>
      </p:sp>
      <p:sp>
        <p:nvSpPr>
          <p:cNvPr id="3" name="Subtitle 2">
            <a:extLst>
              <a:ext uri="{FF2B5EF4-FFF2-40B4-BE49-F238E27FC236}">
                <a16:creationId xmlns:a16="http://schemas.microsoft.com/office/drawing/2014/main" id="{FD59DC6A-C2C3-508C-6699-E9A2090EF913}"/>
              </a:ext>
            </a:extLst>
          </p:cNvPr>
          <p:cNvSpPr>
            <a:spLocks noGrp="1"/>
          </p:cNvSpPr>
          <p:nvPr>
            <p:ph type="subTitle" idx="1"/>
          </p:nvPr>
        </p:nvSpPr>
        <p:spPr>
          <a:xfrm>
            <a:off x="1005654" y="4456143"/>
            <a:ext cx="4958128" cy="1765055"/>
          </a:xfrm>
        </p:spPr>
        <p:txBody>
          <a:bodyPr anchor="t">
            <a:normAutofit/>
          </a:bodyPr>
          <a:lstStyle/>
          <a:p>
            <a:pPr algn="l"/>
            <a:r>
              <a:rPr lang="en-IE" sz="2200">
                <a:solidFill>
                  <a:srgbClr val="FFFFFF"/>
                </a:solidFill>
              </a:rPr>
              <a:t>Improving Lives, AI and machine Learning</a:t>
            </a:r>
          </a:p>
        </p:txBody>
      </p:sp>
    </p:spTree>
    <p:extLst>
      <p:ext uri="{BB962C8B-B14F-4D97-AF65-F5344CB8AC3E}">
        <p14:creationId xmlns:p14="http://schemas.microsoft.com/office/powerpoint/2010/main" val="401191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1950’s – Dublin to New York</a:t>
            </a:r>
          </a:p>
          <a:p>
            <a:pPr>
              <a:lnSpc>
                <a:spcPct val="150000"/>
              </a:lnSpc>
            </a:pPr>
            <a:r>
              <a:rPr lang="en-IE" dirty="0"/>
              <a:t>Declan realises he forgot to give an important file to his boss before he left. To sort this out he makes a very expensive phone call to his boss to explain where he left the file on his desk.</a:t>
            </a:r>
          </a:p>
          <a:p>
            <a:pPr>
              <a:lnSpc>
                <a:spcPct val="150000"/>
              </a:lnSpc>
            </a:pPr>
            <a:r>
              <a:rPr lang="en-IE" dirty="0"/>
              <a:t>He gets a taxi to his hotel. Due to an accident blocking the road he gets out early but can’t figure out where his hotel is. He asks a </a:t>
            </a:r>
            <a:r>
              <a:rPr lang="en-IE" dirty="0" err="1"/>
              <a:t>passerby</a:t>
            </a:r>
            <a:r>
              <a:rPr lang="en-IE" dirty="0"/>
              <a:t> but they don’t understand his accent. Eventually he finds someone who can tell him where to go and he finds his hotel.</a:t>
            </a:r>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375936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1950’s – Dublin to New York</a:t>
            </a:r>
          </a:p>
          <a:p>
            <a:pPr>
              <a:lnSpc>
                <a:spcPct val="150000"/>
              </a:lnSpc>
            </a:pPr>
            <a:r>
              <a:rPr lang="en-IE" dirty="0"/>
              <a:t>Declan’s watch has stopped because he forgot to wind it. He considers buying one of those new battery operated ones but they’re very expensive</a:t>
            </a:r>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98770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err="1"/>
              <a:t>Siobhán</a:t>
            </a:r>
            <a:r>
              <a:rPr lang="en-IE" dirty="0"/>
              <a:t> booked her ticket the day before her flight. It was expensive as a result €600. She pays for it completely with her credit card.</a:t>
            </a:r>
          </a:p>
          <a:p>
            <a:pPr>
              <a:lnSpc>
                <a:spcPct val="150000"/>
              </a:lnSpc>
            </a:pPr>
            <a:r>
              <a:rPr lang="en-IE" dirty="0" err="1"/>
              <a:t>Siobhán</a:t>
            </a:r>
            <a:r>
              <a:rPr lang="en-IE" dirty="0"/>
              <a:t> applied for her ESTA (visa to visit America) in advance but it only took a few minutes</a:t>
            </a:r>
          </a:p>
          <a:p>
            <a:pPr>
              <a:lnSpc>
                <a:spcPct val="150000"/>
              </a:lnSpc>
            </a:pPr>
            <a:r>
              <a:rPr lang="en-IE" dirty="0" err="1"/>
              <a:t>Siobhán</a:t>
            </a:r>
            <a:r>
              <a:rPr lang="en-IE" dirty="0"/>
              <a:t> used the WWW to search for hotels in New York under $200 per night and finds 1,543 options  </a:t>
            </a:r>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187002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arn(inVertical)">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err="1"/>
              <a:t>Siobhán</a:t>
            </a:r>
            <a:r>
              <a:rPr lang="en-IE" dirty="0"/>
              <a:t> uses reviews from other tourists and lots of photos of the hotel rooms to chose her hotel and room. She appreciates the photos taken by other tourists of the hotel taken only last week. She doesn’t trust the hotels own photos to show the whole story.</a:t>
            </a:r>
          </a:p>
          <a:p>
            <a:pPr>
              <a:lnSpc>
                <a:spcPct val="150000"/>
              </a:lnSpc>
            </a:pPr>
            <a:r>
              <a:rPr lang="en-IE" dirty="0"/>
              <a:t>Siobhan uses a comparison website to find the best price for the hotel she wants to stay in and pays for it online.</a:t>
            </a:r>
          </a:p>
          <a:p>
            <a:pPr>
              <a:lnSpc>
                <a:spcPct val="150000"/>
              </a:lnSpc>
            </a:pPr>
            <a:r>
              <a:rPr lang="en-IE" dirty="0" err="1"/>
              <a:t>Siobhán</a:t>
            </a:r>
            <a:r>
              <a:rPr lang="en-IE" dirty="0"/>
              <a:t> checks in for her flight online and gets her mobile boarding pass.</a:t>
            </a:r>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188709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arn(inVertical)">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err="1"/>
              <a:t>Siobhán</a:t>
            </a:r>
            <a:r>
              <a:rPr lang="en-IE" dirty="0"/>
              <a:t> emails her friends in New York with the details of her visit</a:t>
            </a:r>
          </a:p>
          <a:p>
            <a:pPr>
              <a:lnSpc>
                <a:spcPct val="150000"/>
              </a:lnSpc>
            </a:pPr>
            <a:r>
              <a:rPr lang="en-IE" dirty="0"/>
              <a:t>Next morning, she uses an app to book a taxi to the airport</a:t>
            </a:r>
          </a:p>
          <a:p>
            <a:pPr>
              <a:lnSpc>
                <a:spcPct val="150000"/>
              </a:lnSpc>
            </a:pPr>
            <a:r>
              <a:rPr lang="en-IE" dirty="0"/>
              <a:t>She brings her bags at the automated luggage drop machine where she uses her mobile boarding pass on her phone to check her luggage in and print the luggage tag. Siobhan bought a GPS bag so she can track her luggage with her phone anywhere in the world.</a:t>
            </a:r>
          </a:p>
          <a:p>
            <a:pPr marL="0" indent="0">
              <a:lnSpc>
                <a:spcPct val="150000"/>
              </a:lnSpc>
              <a:buNone/>
            </a:pPr>
            <a:endParaRPr lang="en-IE" dirty="0"/>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264626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64540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err="1"/>
              <a:t>Siobhán</a:t>
            </a:r>
            <a:r>
              <a:rPr lang="en-IE" dirty="0"/>
              <a:t> is a computer programmer and notes that the metal detectors, body scanners and x-ray machines are all computer systems.</a:t>
            </a:r>
          </a:p>
          <a:p>
            <a:pPr>
              <a:lnSpc>
                <a:spcPct val="150000"/>
              </a:lnSpc>
            </a:pPr>
            <a:r>
              <a:rPr lang="en-IE" dirty="0"/>
              <a:t>During </a:t>
            </a:r>
            <a:r>
              <a:rPr lang="en-IE" dirty="0" err="1"/>
              <a:t>takeoff</a:t>
            </a:r>
            <a:r>
              <a:rPr lang="en-IE" dirty="0"/>
              <a:t>, she can’t use any electronic devices. </a:t>
            </a:r>
          </a:p>
          <a:p>
            <a:pPr>
              <a:lnSpc>
                <a:spcPct val="150000"/>
              </a:lnSpc>
            </a:pPr>
            <a:r>
              <a:rPr lang="en-IE" dirty="0"/>
              <a:t>The plane has free wi-fi so Siobhan researches what the winglets on the tip of the wings are for. These are an example of how computers have changed air travel. The winglets save fuel and their design was aided by cheap computational testing instead of expensive wind tunnel testing.</a:t>
            </a:r>
          </a:p>
          <a:p>
            <a:pPr>
              <a:lnSpc>
                <a:spcPct val="150000"/>
              </a:lnSpc>
            </a:pPr>
            <a:endParaRPr lang="en-IE" dirty="0"/>
          </a:p>
        </p:txBody>
      </p:sp>
    </p:spTree>
    <p:extLst>
      <p:ext uri="{BB962C8B-B14F-4D97-AF65-F5344CB8AC3E}">
        <p14:creationId xmlns:p14="http://schemas.microsoft.com/office/powerpoint/2010/main" val="20920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64540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err="1"/>
              <a:t>Siobhán</a:t>
            </a:r>
            <a:r>
              <a:rPr lang="en-IE" dirty="0"/>
              <a:t> is a computer programmer and notes that the metal detectors, body scanners and x-ray machines are all computer systems.</a:t>
            </a:r>
          </a:p>
          <a:p>
            <a:pPr>
              <a:lnSpc>
                <a:spcPct val="150000"/>
              </a:lnSpc>
            </a:pPr>
            <a:r>
              <a:rPr lang="en-IE" dirty="0"/>
              <a:t>During </a:t>
            </a:r>
            <a:r>
              <a:rPr lang="en-IE" dirty="0" err="1"/>
              <a:t>takeoff</a:t>
            </a:r>
            <a:r>
              <a:rPr lang="en-IE" dirty="0"/>
              <a:t>, she can’t use any electronic devices. </a:t>
            </a:r>
          </a:p>
          <a:p>
            <a:pPr>
              <a:lnSpc>
                <a:spcPct val="150000"/>
              </a:lnSpc>
            </a:pPr>
            <a:r>
              <a:rPr lang="en-IE" dirty="0"/>
              <a:t>The plane has free wi-fi so Siobhan researches what the winglets on the tip of the wings are for. These are an example of how computers have changed air travel. The winglets save fuel and their design was aided by cheap computational testing instead of expensive wind tunnel testing.</a:t>
            </a:r>
          </a:p>
          <a:p>
            <a:pPr>
              <a:lnSpc>
                <a:spcPct val="150000"/>
              </a:lnSpc>
            </a:pPr>
            <a:endParaRPr lang="en-IE" dirty="0"/>
          </a:p>
        </p:txBody>
      </p:sp>
    </p:spTree>
    <p:extLst>
      <p:ext uri="{BB962C8B-B14F-4D97-AF65-F5344CB8AC3E}">
        <p14:creationId xmlns:p14="http://schemas.microsoft.com/office/powerpoint/2010/main" val="19279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6454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err="1"/>
              <a:t>Siobhán</a:t>
            </a:r>
            <a:r>
              <a:rPr lang="en-IE" dirty="0"/>
              <a:t> also reads an online article about a certain type of plane that has recently being grounded due to 2 crashes in which hundreds died. These were caused by faulty flight control software.</a:t>
            </a:r>
          </a:p>
          <a:p>
            <a:pPr>
              <a:lnSpc>
                <a:spcPct val="150000"/>
              </a:lnSpc>
            </a:pPr>
            <a:r>
              <a:rPr lang="en-IE" dirty="0"/>
              <a:t>Siobhan then watches a film on her phone</a:t>
            </a:r>
          </a:p>
          <a:p>
            <a:pPr>
              <a:lnSpc>
                <a:spcPct val="150000"/>
              </a:lnSpc>
            </a:pPr>
            <a:r>
              <a:rPr lang="en-IE" dirty="0"/>
              <a:t>She researches where to visit and restaurants in New  York and books some tickets for touristy things and makes reservations for restaurant, all using her phone and the inflight wi-fi</a:t>
            </a:r>
          </a:p>
          <a:p>
            <a:pPr>
              <a:lnSpc>
                <a:spcPct val="150000"/>
              </a:lnSpc>
            </a:pPr>
            <a:endParaRPr lang="en-IE" dirty="0"/>
          </a:p>
        </p:txBody>
      </p:sp>
    </p:spTree>
    <p:extLst>
      <p:ext uri="{BB962C8B-B14F-4D97-AF65-F5344CB8AC3E}">
        <p14:creationId xmlns:p14="http://schemas.microsoft.com/office/powerpoint/2010/main" val="397038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6454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err="1"/>
              <a:t>Siobhán</a:t>
            </a:r>
            <a:r>
              <a:rPr lang="en-IE" dirty="0"/>
              <a:t> also reads an online article about a certain type of plane that has recently being grounded due to 2 crashes in which hundreds died. These were caused by faulty flight control software.</a:t>
            </a:r>
          </a:p>
          <a:p>
            <a:pPr>
              <a:lnSpc>
                <a:spcPct val="150000"/>
              </a:lnSpc>
            </a:pPr>
            <a:r>
              <a:rPr lang="en-IE" dirty="0"/>
              <a:t>Siobhan then watches a film on her phone</a:t>
            </a:r>
          </a:p>
          <a:p>
            <a:pPr>
              <a:lnSpc>
                <a:spcPct val="150000"/>
              </a:lnSpc>
            </a:pPr>
            <a:r>
              <a:rPr lang="en-IE" dirty="0"/>
              <a:t>She researches where to visit and restaurants in New  York and books some tickets for touristy things and makes reservations for restaurant, all using her phone and the inflight wi-fi</a:t>
            </a:r>
          </a:p>
          <a:p>
            <a:pPr>
              <a:lnSpc>
                <a:spcPct val="150000"/>
              </a:lnSpc>
            </a:pPr>
            <a:endParaRPr lang="en-IE" dirty="0"/>
          </a:p>
        </p:txBody>
      </p:sp>
    </p:spTree>
    <p:extLst>
      <p:ext uri="{BB962C8B-B14F-4D97-AF65-F5344CB8AC3E}">
        <p14:creationId xmlns:p14="http://schemas.microsoft.com/office/powerpoint/2010/main" val="33965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6454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err="1"/>
              <a:t>Siobhán</a:t>
            </a:r>
            <a:r>
              <a:rPr lang="en-IE" dirty="0"/>
              <a:t> realises she forgot to send an important file to her boss, She logs in to her companies computer system, finds the file and emails it to him.</a:t>
            </a:r>
          </a:p>
          <a:p>
            <a:pPr>
              <a:lnSpc>
                <a:spcPct val="150000"/>
              </a:lnSpc>
            </a:pPr>
            <a:r>
              <a:rPr lang="en-IE" dirty="0"/>
              <a:t>She messages her friends using her phone to tell them her plans for the next few days and messages her parents to tell them she made her flight and is nearly there.</a:t>
            </a:r>
          </a:p>
          <a:p>
            <a:pPr>
              <a:lnSpc>
                <a:spcPct val="150000"/>
              </a:lnSpc>
            </a:pPr>
            <a:endParaRPr lang="en-IE" dirty="0"/>
          </a:p>
        </p:txBody>
      </p:sp>
    </p:spTree>
    <p:extLst>
      <p:ext uri="{BB962C8B-B14F-4D97-AF65-F5344CB8AC3E}">
        <p14:creationId xmlns:p14="http://schemas.microsoft.com/office/powerpoint/2010/main" val="255009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370E3-F4B1-CB5F-4861-65E2541456BB}"/>
              </a:ext>
            </a:extLst>
          </p:cNvPr>
          <p:cNvSpPr>
            <a:spLocks noGrp="1"/>
          </p:cNvSpPr>
          <p:nvPr>
            <p:ph type="title"/>
          </p:nvPr>
        </p:nvSpPr>
        <p:spPr/>
        <p:txBody>
          <a:bodyPr/>
          <a:lstStyle/>
          <a:p>
            <a:r>
              <a:rPr lang="en-IE" dirty="0"/>
              <a:t>Learning Outcomes</a:t>
            </a:r>
          </a:p>
        </p:txBody>
      </p:sp>
      <p:sp>
        <p:nvSpPr>
          <p:cNvPr id="3" name="Content Placeholder 2">
            <a:extLst>
              <a:ext uri="{FF2B5EF4-FFF2-40B4-BE49-F238E27FC236}">
                <a16:creationId xmlns:a16="http://schemas.microsoft.com/office/drawing/2014/main" id="{58FD83B0-95D0-4AF1-6646-FE801D63942D}"/>
              </a:ext>
            </a:extLst>
          </p:cNvPr>
          <p:cNvSpPr>
            <a:spLocks noGrp="1"/>
          </p:cNvSpPr>
          <p:nvPr>
            <p:ph idx="1"/>
          </p:nvPr>
        </p:nvSpPr>
        <p:spPr/>
        <p:txBody>
          <a:bodyPr>
            <a:normAutofit fontScale="92500" lnSpcReduction="10000"/>
          </a:bodyPr>
          <a:lstStyle/>
          <a:p>
            <a:r>
              <a:rPr lang="en-US" dirty="0"/>
              <a:t>1.11 discuss the complex relationship between computing technologies and society including issues of ethics</a:t>
            </a:r>
          </a:p>
          <a:p>
            <a:r>
              <a:rPr lang="en-US" dirty="0"/>
              <a:t>1.12 compare the positive and negative impacts of computing on culture and society</a:t>
            </a:r>
          </a:p>
          <a:p>
            <a:r>
              <a:rPr lang="en-US" dirty="0"/>
              <a:t>1.13 identify important computing developments that have taken place in the last 100 years and consider emerging trends that could shape future computing technologies</a:t>
            </a:r>
          </a:p>
          <a:p>
            <a:r>
              <a:rPr lang="en-US" dirty="0"/>
              <a:t>1.18recognise the diverse roles and careers that use computing technologies</a:t>
            </a:r>
            <a:endParaRPr lang="en-IE" dirty="0"/>
          </a:p>
        </p:txBody>
      </p:sp>
    </p:spTree>
    <p:extLst>
      <p:ext uri="{BB962C8B-B14F-4D97-AF65-F5344CB8AC3E}">
        <p14:creationId xmlns:p14="http://schemas.microsoft.com/office/powerpoint/2010/main" val="3503601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6454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a:t>Thanks to her electronic visa and the e-gates in New York airport, Siobhan </a:t>
            </a:r>
            <a:r>
              <a:rPr lang="en-IE" dirty="0" err="1"/>
              <a:t>flys</a:t>
            </a:r>
            <a:r>
              <a:rPr lang="en-IE" dirty="0"/>
              <a:t> through immigration and her phone confirms her bag has arrived.</a:t>
            </a:r>
          </a:p>
          <a:p>
            <a:pPr>
              <a:lnSpc>
                <a:spcPct val="150000"/>
              </a:lnSpc>
            </a:pPr>
            <a:r>
              <a:rPr lang="en-IE" dirty="0"/>
              <a:t>She doesn’t need to look at the information screens for details of where to pick up her bag as her phone tells her where to go</a:t>
            </a:r>
          </a:p>
          <a:p>
            <a:pPr>
              <a:lnSpc>
                <a:spcPct val="150000"/>
              </a:lnSpc>
            </a:pPr>
            <a:r>
              <a:rPr lang="en-IE" dirty="0"/>
              <a:t>She doesn’t need to exchange currency as she will use her credit card that does it automatically</a:t>
            </a:r>
          </a:p>
        </p:txBody>
      </p:sp>
    </p:spTree>
    <p:extLst>
      <p:ext uri="{BB962C8B-B14F-4D97-AF65-F5344CB8AC3E}">
        <p14:creationId xmlns:p14="http://schemas.microsoft.com/office/powerpoint/2010/main" val="42878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6454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a:t>She checks her phone to find the quickest way to her hotel and this tells her what subway to use and where to change trams.</a:t>
            </a:r>
          </a:p>
          <a:p>
            <a:pPr>
              <a:lnSpc>
                <a:spcPct val="150000"/>
              </a:lnSpc>
            </a:pPr>
            <a:r>
              <a:rPr lang="en-IE" dirty="0"/>
              <a:t>She pays for the subway using her phone that she holds up to the scanner at the barrier.</a:t>
            </a:r>
          </a:p>
          <a:p>
            <a:pPr>
              <a:lnSpc>
                <a:spcPct val="150000"/>
              </a:lnSpc>
            </a:pPr>
            <a:r>
              <a:rPr lang="en-IE" dirty="0"/>
              <a:t>Once out of the Subway, she uses the map app on her phone to find her hotel and walks there</a:t>
            </a:r>
          </a:p>
        </p:txBody>
      </p:sp>
    </p:spTree>
    <p:extLst>
      <p:ext uri="{BB962C8B-B14F-4D97-AF65-F5344CB8AC3E}">
        <p14:creationId xmlns:p14="http://schemas.microsoft.com/office/powerpoint/2010/main" val="14731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64540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Today – </a:t>
            </a:r>
            <a:r>
              <a:rPr lang="en-IE" dirty="0" err="1"/>
              <a:t>Siobhán’s</a:t>
            </a:r>
            <a:r>
              <a:rPr lang="en-IE" dirty="0"/>
              <a:t> Journey</a:t>
            </a:r>
          </a:p>
          <a:p>
            <a:pPr>
              <a:lnSpc>
                <a:spcPct val="150000"/>
              </a:lnSpc>
            </a:pPr>
            <a:r>
              <a:rPr lang="en-IE" dirty="0"/>
              <a:t>Siobhan’s </a:t>
            </a:r>
            <a:r>
              <a:rPr lang="en-IE"/>
              <a:t>phone </a:t>
            </a:r>
            <a:r>
              <a:rPr lang="en-IE" dirty="0"/>
              <a:t>and watch automatically change the time zone when she arrived in New York so she can tell the local </a:t>
            </a:r>
            <a:r>
              <a:rPr lang="en-IE"/>
              <a:t>time easily</a:t>
            </a:r>
            <a:endParaRPr lang="en-IE" dirty="0"/>
          </a:p>
        </p:txBody>
      </p:sp>
    </p:spTree>
    <p:extLst>
      <p:ext uri="{BB962C8B-B14F-4D97-AF65-F5344CB8AC3E}">
        <p14:creationId xmlns:p14="http://schemas.microsoft.com/office/powerpoint/2010/main" val="66903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p:txBody>
          <a:bodyPr/>
          <a:lstStyle/>
          <a:p>
            <a:r>
              <a:rPr lang="en-IE" dirty="0"/>
              <a:t>Computer science is changing everything : </a:t>
            </a:r>
            <a:r>
              <a:rPr lang="en-IE" dirty="0">
                <a:hlinkClick r:id="rId2"/>
              </a:rPr>
              <a:t>https://www.youtube.com/watch?v=QvyTEx1wyOY</a:t>
            </a:r>
            <a:endParaRPr lang="en-IE" dirty="0"/>
          </a:p>
          <a:p>
            <a:endParaRPr lang="en-IE" dirty="0"/>
          </a:p>
        </p:txBody>
      </p:sp>
    </p:spTree>
    <p:extLst>
      <p:ext uri="{BB962C8B-B14F-4D97-AF65-F5344CB8AC3E}">
        <p14:creationId xmlns:p14="http://schemas.microsoft.com/office/powerpoint/2010/main" val="2967659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p:txBody>
          <a:bodyPr/>
          <a:lstStyle/>
          <a:p>
            <a:r>
              <a:rPr lang="en-IE" dirty="0"/>
              <a:t>Impacts of Computers on society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754142"/>
            <a:ext cx="11274612" cy="4841967"/>
          </a:xfrm>
        </p:spPr>
        <p:txBody>
          <a:bodyPr/>
          <a:lstStyle/>
          <a:p>
            <a:pPr>
              <a:lnSpc>
                <a:spcPct val="150000"/>
              </a:lnSpc>
            </a:pPr>
            <a:r>
              <a:rPr lang="en-IE" dirty="0"/>
              <a:t>It’s impossible to think of one facet of modern lives that computers haven’t affected – normally, but not always, for the better </a:t>
            </a:r>
          </a:p>
          <a:p>
            <a:pPr>
              <a:lnSpc>
                <a:spcPct val="150000"/>
              </a:lnSpc>
            </a:pPr>
            <a:r>
              <a:rPr lang="en-IE" dirty="0"/>
              <a:t>It is very difficult to avoid using the Internet. More and more the internet is built into our everyday experiences. The internet is expected to play an even greater part in our day to day lives</a:t>
            </a:r>
          </a:p>
          <a:p>
            <a:endParaRPr lang="en-IE" dirty="0"/>
          </a:p>
        </p:txBody>
      </p:sp>
    </p:spTree>
    <p:extLst>
      <p:ext uri="{BB962C8B-B14F-4D97-AF65-F5344CB8AC3E}">
        <p14:creationId xmlns:p14="http://schemas.microsoft.com/office/powerpoint/2010/main" val="1652028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261891"/>
            <a:ext cx="10895106" cy="1325563"/>
          </a:xfrm>
        </p:spPr>
        <p:txBody>
          <a:bodyPr/>
          <a:lstStyle/>
          <a:p>
            <a:r>
              <a:rPr lang="en-IE" dirty="0"/>
              <a:t>Medicine and Healthcare</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443423"/>
            <a:ext cx="11274612" cy="4841967"/>
          </a:xfrm>
        </p:spPr>
        <p:txBody>
          <a:bodyPr/>
          <a:lstStyle/>
          <a:p>
            <a:pPr>
              <a:lnSpc>
                <a:spcPct val="150000"/>
              </a:lnSpc>
            </a:pPr>
            <a:r>
              <a:rPr lang="en-IE" dirty="0"/>
              <a:t>Computing technology has greatly improved medicine and healthcare.</a:t>
            </a:r>
          </a:p>
          <a:p>
            <a:pPr>
              <a:lnSpc>
                <a:spcPct val="150000"/>
              </a:lnSpc>
            </a:pPr>
            <a:r>
              <a:rPr lang="en-IE" dirty="0"/>
              <a:t>Much of modern medicine still depends on people, which carries a risk of human error. Often a diagnosis is based on the interpretation of information by a single person – and people make mistakes.</a:t>
            </a:r>
          </a:p>
          <a:p>
            <a:pPr>
              <a:lnSpc>
                <a:spcPct val="150000"/>
              </a:lnSpc>
            </a:pPr>
            <a:r>
              <a:rPr lang="en-IE" dirty="0">
                <a:hlinkClick r:id="rId2"/>
              </a:rPr>
              <a:t>https://www.youtube.com/watch?v=V680nMGpeEM&amp;t=8s</a:t>
            </a:r>
            <a:endParaRPr lang="en-IE" dirty="0"/>
          </a:p>
          <a:p>
            <a:pPr>
              <a:lnSpc>
                <a:spcPct val="150000"/>
              </a:lnSpc>
            </a:pPr>
            <a:endParaRPr lang="en-IE" dirty="0"/>
          </a:p>
          <a:p>
            <a:pPr>
              <a:lnSpc>
                <a:spcPct val="150000"/>
              </a:lnSpc>
            </a:pPr>
            <a:endParaRPr lang="en-IE" dirty="0"/>
          </a:p>
          <a:p>
            <a:endParaRPr lang="en-IE" dirty="0"/>
          </a:p>
        </p:txBody>
      </p:sp>
    </p:spTree>
    <p:extLst>
      <p:ext uri="{BB962C8B-B14F-4D97-AF65-F5344CB8AC3E}">
        <p14:creationId xmlns:p14="http://schemas.microsoft.com/office/powerpoint/2010/main" val="835681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p:txBody>
          <a:bodyPr/>
          <a:lstStyle/>
          <a:p>
            <a:r>
              <a:rPr lang="en-IE" dirty="0"/>
              <a:t>Medicine and Healthcare</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754142"/>
            <a:ext cx="4761376" cy="4841967"/>
          </a:xfrm>
        </p:spPr>
        <p:txBody>
          <a:bodyPr/>
          <a:lstStyle/>
          <a:p>
            <a:pPr>
              <a:lnSpc>
                <a:spcPct val="150000"/>
              </a:lnSpc>
            </a:pPr>
            <a:r>
              <a:rPr lang="en-IE" dirty="0"/>
              <a:t>Computing is transforming medicine by assisting medical professionals to make a diagnosis.</a:t>
            </a:r>
          </a:p>
          <a:p>
            <a:pPr>
              <a:lnSpc>
                <a:spcPct val="150000"/>
              </a:lnSpc>
            </a:pPr>
            <a:endParaRPr lang="en-IE" dirty="0"/>
          </a:p>
          <a:p>
            <a:endParaRPr lang="en-IE" dirty="0"/>
          </a:p>
        </p:txBody>
      </p:sp>
      <p:pic>
        <p:nvPicPr>
          <p:cNvPr id="1026" name="Picture 2">
            <a:extLst>
              <a:ext uri="{FF2B5EF4-FFF2-40B4-BE49-F238E27FC236}">
                <a16:creationId xmlns:a16="http://schemas.microsoft.com/office/drawing/2014/main" id="{012999F6-661C-319D-AF82-84993876C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932" y="614763"/>
            <a:ext cx="4219944" cy="591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39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Image recognition and classification algorithms</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Image recognition and classification algorithms are already being used to identify cancerous tumours in medical imaging.</a:t>
            </a:r>
          </a:p>
          <a:p>
            <a:pPr>
              <a:lnSpc>
                <a:spcPct val="150000"/>
              </a:lnSpc>
            </a:pPr>
            <a:r>
              <a:rPr lang="en-IE" dirty="0"/>
              <a:t>This was done up to recently solely by people, but now with assistance from computers the chances of errors occurring can be greatly reduced.</a:t>
            </a:r>
          </a:p>
          <a:p>
            <a:pPr>
              <a:lnSpc>
                <a:spcPct val="150000"/>
              </a:lnSpc>
            </a:pPr>
            <a:endParaRPr lang="en-IE" dirty="0"/>
          </a:p>
          <a:p>
            <a:endParaRPr lang="en-IE" dirty="0"/>
          </a:p>
        </p:txBody>
      </p:sp>
    </p:spTree>
    <p:extLst>
      <p:ext uri="{BB962C8B-B14F-4D97-AF65-F5344CB8AC3E}">
        <p14:creationId xmlns:p14="http://schemas.microsoft.com/office/powerpoint/2010/main" val="700029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Image recognition and classification algorithms</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The computer pre-process the images and identify potentially cancerous tumours. A human expert can then pay extra attention to these images</a:t>
            </a:r>
          </a:p>
          <a:p>
            <a:pPr>
              <a:lnSpc>
                <a:spcPct val="150000"/>
              </a:lnSpc>
            </a:pPr>
            <a:r>
              <a:rPr lang="en-IE" dirty="0"/>
              <a:t>The computer can also post-process images that were already checked by an expert to ensure nothing was missed.</a:t>
            </a:r>
          </a:p>
          <a:p>
            <a:pPr>
              <a:lnSpc>
                <a:spcPct val="150000"/>
              </a:lnSpc>
            </a:pPr>
            <a:endParaRPr lang="en-IE" dirty="0"/>
          </a:p>
          <a:p>
            <a:endParaRPr lang="en-IE" dirty="0"/>
          </a:p>
        </p:txBody>
      </p:sp>
    </p:spTree>
    <p:extLst>
      <p:ext uri="{BB962C8B-B14F-4D97-AF65-F5344CB8AC3E}">
        <p14:creationId xmlns:p14="http://schemas.microsoft.com/office/powerpoint/2010/main" val="1418519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Clinical Decision Support Systems</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In Ireland, the GP, plays a central role in the healthcare system and is normally the 1</a:t>
            </a:r>
            <a:r>
              <a:rPr lang="en-IE" baseline="30000" dirty="0"/>
              <a:t>st</a:t>
            </a:r>
            <a:r>
              <a:rPr lang="en-IE" dirty="0"/>
              <a:t> person seek medical advice</a:t>
            </a:r>
          </a:p>
          <a:p>
            <a:pPr>
              <a:lnSpc>
                <a:spcPct val="150000"/>
              </a:lnSpc>
            </a:pPr>
            <a:r>
              <a:rPr lang="en-IE" dirty="0"/>
              <a:t>Some GPs are already using computers to help them do their work better. One specific area that’s in a rapid state of change is clinical decision systems</a:t>
            </a:r>
          </a:p>
          <a:p>
            <a:pPr>
              <a:lnSpc>
                <a:spcPct val="150000"/>
              </a:lnSpc>
            </a:pPr>
            <a:r>
              <a:rPr lang="en-IE" dirty="0"/>
              <a:t> </a:t>
            </a:r>
          </a:p>
          <a:p>
            <a:endParaRPr lang="en-IE" dirty="0"/>
          </a:p>
        </p:txBody>
      </p:sp>
    </p:spTree>
    <p:extLst>
      <p:ext uri="{BB962C8B-B14F-4D97-AF65-F5344CB8AC3E}">
        <p14:creationId xmlns:p14="http://schemas.microsoft.com/office/powerpoint/2010/main" val="348882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A188-E325-8241-E793-2ADFD204BC36}"/>
              </a:ext>
            </a:extLst>
          </p:cNvPr>
          <p:cNvSpPr>
            <a:spLocks noGrp="1"/>
          </p:cNvSpPr>
          <p:nvPr>
            <p:ph type="title"/>
          </p:nvPr>
        </p:nvSpPr>
        <p:spPr>
          <a:xfrm>
            <a:off x="458694" y="-87001"/>
            <a:ext cx="10895106" cy="1325563"/>
          </a:xfrm>
        </p:spPr>
        <p:txBody>
          <a:bodyPr/>
          <a:lstStyle/>
          <a:p>
            <a:r>
              <a:rPr lang="en-IE" dirty="0"/>
              <a:t>Impacts of computer of society</a:t>
            </a:r>
          </a:p>
        </p:txBody>
      </p:sp>
      <p:sp>
        <p:nvSpPr>
          <p:cNvPr id="3" name="Content Placeholder 2">
            <a:extLst>
              <a:ext uri="{FF2B5EF4-FFF2-40B4-BE49-F238E27FC236}">
                <a16:creationId xmlns:a16="http://schemas.microsoft.com/office/drawing/2014/main" id="{AD9E41FB-36E1-280F-C5D3-3458A2BD1307}"/>
              </a:ext>
            </a:extLst>
          </p:cNvPr>
          <p:cNvSpPr>
            <a:spLocks noGrp="1"/>
          </p:cNvSpPr>
          <p:nvPr>
            <p:ph idx="1"/>
          </p:nvPr>
        </p:nvSpPr>
        <p:spPr>
          <a:xfrm>
            <a:off x="458694" y="958788"/>
            <a:ext cx="11274612" cy="5899212"/>
          </a:xfrm>
        </p:spPr>
        <p:txBody>
          <a:bodyPr>
            <a:normAutofit lnSpcReduction="10000"/>
          </a:bodyPr>
          <a:lstStyle/>
          <a:p>
            <a:pPr>
              <a:lnSpc>
                <a:spcPct val="150000"/>
              </a:lnSpc>
            </a:pPr>
            <a:r>
              <a:rPr lang="en-IE" dirty="0"/>
              <a:t>The relationship between computing technologies and society is very complex</a:t>
            </a:r>
          </a:p>
          <a:p>
            <a:pPr>
              <a:lnSpc>
                <a:spcPct val="150000"/>
              </a:lnSpc>
            </a:pPr>
            <a:r>
              <a:rPr lang="en-IE" dirty="0"/>
              <a:t>For the past 70 years computing tech. has changed society faster and more dramatically than any other development.</a:t>
            </a:r>
          </a:p>
          <a:p>
            <a:pPr>
              <a:lnSpc>
                <a:spcPct val="150000"/>
              </a:lnSpc>
            </a:pPr>
            <a:r>
              <a:rPr lang="en-IE" dirty="0"/>
              <a:t>Many developments are positive but many have negative effects e.g. DNA matching combined with digitisation of public records has transformed our ability to research family history but can be used to find missing people or criminal suspects. This raises many ethical questions</a:t>
            </a:r>
          </a:p>
          <a:p>
            <a:pPr>
              <a:lnSpc>
                <a:spcPct val="150000"/>
              </a:lnSpc>
            </a:pPr>
            <a:endParaRPr lang="en-IE" dirty="0"/>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676920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Clinical Decision Support Systems</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A clinical decision support system provides doctors with assistance in making medical decisions.</a:t>
            </a:r>
          </a:p>
          <a:p>
            <a:pPr>
              <a:lnSpc>
                <a:spcPct val="150000"/>
              </a:lnSpc>
            </a:pPr>
            <a:r>
              <a:rPr lang="en-IE" dirty="0"/>
              <a:t>The system can be knowledge based. The system uses information from medical literature and expert knowledge </a:t>
            </a:r>
          </a:p>
          <a:p>
            <a:pPr>
              <a:lnSpc>
                <a:spcPct val="150000"/>
              </a:lnSpc>
            </a:pPr>
            <a:r>
              <a:rPr lang="en-IE" dirty="0"/>
              <a:t>The system can be based on artificial intelligence.</a:t>
            </a:r>
          </a:p>
          <a:p>
            <a:endParaRPr lang="en-IE" dirty="0"/>
          </a:p>
        </p:txBody>
      </p:sp>
    </p:spTree>
    <p:extLst>
      <p:ext uri="{BB962C8B-B14F-4D97-AF65-F5344CB8AC3E}">
        <p14:creationId xmlns:p14="http://schemas.microsoft.com/office/powerpoint/2010/main" val="1792812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Clinical Decision Support Systems – An example</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r>
              <a:rPr lang="en-IE" dirty="0"/>
              <a:t>Patient presents with a fever, headache and a rash on the stomach</a:t>
            </a:r>
          </a:p>
          <a:p>
            <a:r>
              <a:rPr lang="en-IE" dirty="0"/>
              <a:t>Traditionally the doctor must rely on their experience and knowledge (both of which may be biased and based on limited number of cases) to guide their diagnosis</a:t>
            </a:r>
          </a:p>
          <a:p>
            <a:r>
              <a:rPr lang="en-IE" dirty="0"/>
              <a:t>A Clinical Support System instantly draws upon symptoms and diagnosis from thousands of cases and factor them into the diagnosis</a:t>
            </a:r>
          </a:p>
          <a:p>
            <a:r>
              <a:rPr lang="en-IE" dirty="0"/>
              <a:t> </a:t>
            </a:r>
          </a:p>
        </p:txBody>
      </p:sp>
    </p:spTree>
    <p:extLst>
      <p:ext uri="{BB962C8B-B14F-4D97-AF65-F5344CB8AC3E}">
        <p14:creationId xmlns:p14="http://schemas.microsoft.com/office/powerpoint/2010/main" val="2193194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Clinical Decision Support Systems – An example</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Other not readily accessible information can be used with these systems </a:t>
            </a:r>
            <a:r>
              <a:rPr lang="en-IE" dirty="0" err="1"/>
              <a:t>e.g</a:t>
            </a:r>
            <a:r>
              <a:rPr lang="en-IE" dirty="0"/>
              <a:t> The system may prompt the doctor to ask if the patient travelled abroad recently as these 3 symptoms are common to a rare disease in some distant country</a:t>
            </a:r>
          </a:p>
          <a:p>
            <a:pPr>
              <a:lnSpc>
                <a:spcPct val="150000"/>
              </a:lnSpc>
            </a:pPr>
            <a:r>
              <a:rPr lang="en-IE" dirty="0"/>
              <a:t> The doctor may not have come across this disease before. Without the clinical support system, the doctor may not have considered this possibility</a:t>
            </a:r>
          </a:p>
        </p:txBody>
      </p:sp>
    </p:spTree>
    <p:extLst>
      <p:ext uri="{BB962C8B-B14F-4D97-AF65-F5344CB8AC3E}">
        <p14:creationId xmlns:p14="http://schemas.microsoft.com/office/powerpoint/2010/main" val="46791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a:bodyPr>
          <a:lstStyle/>
          <a:p>
            <a:r>
              <a:rPr lang="en-IE" dirty="0"/>
              <a:t>Medicine and Healthcare – Genomics</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A field of molecular biology that focuses on genomes, a complete set of an organisms DNA</a:t>
            </a:r>
          </a:p>
          <a:p>
            <a:pPr>
              <a:lnSpc>
                <a:spcPct val="150000"/>
              </a:lnSpc>
            </a:pPr>
            <a:r>
              <a:rPr lang="en-IE" dirty="0"/>
              <a:t>Several thousand genetic diseases affect humans and are 1 of the main causes of infant deaths. (Downs Syndrome, Fragile X syndrome..) Identifying which genetic disease is affecting a critically ill child is very difficult and often time is of the essence</a:t>
            </a:r>
          </a:p>
        </p:txBody>
      </p:sp>
    </p:spTree>
    <p:extLst>
      <p:ext uri="{BB962C8B-B14F-4D97-AF65-F5344CB8AC3E}">
        <p14:creationId xmlns:p14="http://schemas.microsoft.com/office/powerpoint/2010/main" val="722850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Genomics - Example</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The </a:t>
            </a:r>
            <a:r>
              <a:rPr lang="en-IE" dirty="0" err="1"/>
              <a:t>Center</a:t>
            </a:r>
            <a:r>
              <a:rPr lang="en-IE" dirty="0"/>
              <a:t> for </a:t>
            </a:r>
            <a:r>
              <a:rPr lang="en-IE" dirty="0" err="1"/>
              <a:t>Pediatric</a:t>
            </a:r>
            <a:r>
              <a:rPr lang="en-IE" dirty="0"/>
              <a:t> Genomic Medicine in the US reported a baby suffering from liver failure for an unknown reason. The hospital used 25 hours of supercomputer time to analyse 120 Billion DNA sequences, narrowing down the cause of the </a:t>
            </a:r>
            <a:r>
              <a:rPr lang="en-IE" dirty="0" err="1"/>
              <a:t>illnss</a:t>
            </a:r>
            <a:r>
              <a:rPr lang="en-IE" dirty="0"/>
              <a:t> to two possibilities. This allowed the doctors to save the baby’s life. Without advanced computing technology the baby would have died.</a:t>
            </a:r>
          </a:p>
        </p:txBody>
      </p:sp>
    </p:spTree>
    <p:extLst>
      <p:ext uri="{BB962C8B-B14F-4D97-AF65-F5344CB8AC3E}">
        <p14:creationId xmlns:p14="http://schemas.microsoft.com/office/powerpoint/2010/main" val="1529667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Genomics – Screening for genetic markers</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Scientists have identified genetic markers that can indicate a predisposition to certain diseases, including several types of cancer.</a:t>
            </a:r>
          </a:p>
          <a:p>
            <a:pPr>
              <a:lnSpc>
                <a:spcPct val="150000"/>
              </a:lnSpc>
            </a:pPr>
            <a:r>
              <a:rPr lang="en-IE" dirty="0"/>
              <a:t>Screening for some inherited and other genetic diseases is now common</a:t>
            </a:r>
          </a:p>
        </p:txBody>
      </p:sp>
    </p:spTree>
    <p:extLst>
      <p:ext uri="{BB962C8B-B14F-4D97-AF65-F5344CB8AC3E}">
        <p14:creationId xmlns:p14="http://schemas.microsoft.com/office/powerpoint/2010/main" val="2595150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Genomics – Screening for genetic markers</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Cystic fibrosis, and Huntingdon’s disease are caused by genetic mutations. Genetic markers for these and many other diseases  are currently being researched using rapidly developing technologies.</a:t>
            </a:r>
          </a:p>
        </p:txBody>
      </p:sp>
    </p:spTree>
    <p:extLst>
      <p:ext uri="{BB962C8B-B14F-4D97-AF65-F5344CB8AC3E}">
        <p14:creationId xmlns:p14="http://schemas.microsoft.com/office/powerpoint/2010/main" val="2301022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0895106" cy="1325563"/>
          </a:xfrm>
        </p:spPr>
        <p:txBody>
          <a:bodyPr>
            <a:normAutofit fontScale="90000"/>
          </a:bodyPr>
          <a:lstStyle/>
          <a:p>
            <a:r>
              <a:rPr lang="en-IE" dirty="0"/>
              <a:t>Medicine and Healthcare – Genomics – Alteration of Genetic Code</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458694" y="1691324"/>
            <a:ext cx="10895106" cy="5124450"/>
          </a:xfrm>
        </p:spPr>
        <p:txBody>
          <a:bodyPr/>
          <a:lstStyle/>
          <a:p>
            <a:pPr>
              <a:lnSpc>
                <a:spcPct val="150000"/>
              </a:lnSpc>
            </a:pPr>
            <a:r>
              <a:rPr lang="en-IE" dirty="0"/>
              <a:t>It’s technically possible to analyse and alter genetic code of humans, even before birth, to achieve many goals such as avoid some diseases.</a:t>
            </a:r>
          </a:p>
          <a:p>
            <a:pPr>
              <a:lnSpc>
                <a:spcPct val="150000"/>
              </a:lnSpc>
            </a:pPr>
            <a:r>
              <a:rPr lang="en-IE" dirty="0"/>
              <a:t>Technical, LEGAL and ETHICAL issues must be overcome for these practices to become mainstream.</a:t>
            </a:r>
          </a:p>
        </p:txBody>
      </p:sp>
    </p:spTree>
    <p:extLst>
      <p:ext uri="{BB962C8B-B14F-4D97-AF65-F5344CB8AC3E}">
        <p14:creationId xmlns:p14="http://schemas.microsoft.com/office/powerpoint/2010/main" val="2398565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fontScale="90000"/>
          </a:bodyPr>
          <a:lstStyle/>
          <a:p>
            <a:r>
              <a:rPr lang="en-IE" dirty="0"/>
              <a:t>Medicine and Healthcare – Genomics – Alteration of Genetic Code</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lstStyle/>
          <a:p>
            <a:pPr>
              <a:lnSpc>
                <a:spcPct val="150000"/>
              </a:lnSpc>
            </a:pPr>
            <a:r>
              <a:rPr lang="en-IE" dirty="0"/>
              <a:t>The ability to alter genetic code means that people could potentially chose non-life threatening attributes influenced by genetics for their children (eye colour, predisposition for baldness or weight gain etc..)</a:t>
            </a:r>
          </a:p>
          <a:p>
            <a:pPr>
              <a:lnSpc>
                <a:spcPct val="150000"/>
              </a:lnSpc>
            </a:pPr>
            <a:r>
              <a:rPr lang="en-IE" dirty="0"/>
              <a:t>Genetic editing of human embryos is illegal or restricted in most countries. This area is fraught with ethical concerns and require legal, governmental and societal oversight</a:t>
            </a:r>
          </a:p>
          <a:p>
            <a:pPr>
              <a:lnSpc>
                <a:spcPct val="150000"/>
              </a:lnSpc>
            </a:pPr>
            <a:endParaRPr lang="en-IE" dirty="0"/>
          </a:p>
        </p:txBody>
      </p:sp>
    </p:spTree>
    <p:extLst>
      <p:ext uri="{BB962C8B-B14F-4D97-AF65-F5344CB8AC3E}">
        <p14:creationId xmlns:p14="http://schemas.microsoft.com/office/powerpoint/2010/main" val="605258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Tasks - </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lstStyle/>
          <a:p>
            <a:pPr>
              <a:lnSpc>
                <a:spcPct val="150000"/>
              </a:lnSpc>
            </a:pPr>
            <a:r>
              <a:rPr lang="en-IE" dirty="0"/>
              <a:t>Computer Science Book </a:t>
            </a:r>
            <a:r>
              <a:rPr lang="en-IE" dirty="0" err="1"/>
              <a:t>pg</a:t>
            </a:r>
            <a:r>
              <a:rPr lang="en-IE" dirty="0"/>
              <a:t> 281 Task 4</a:t>
            </a:r>
          </a:p>
          <a:p>
            <a:pPr>
              <a:lnSpc>
                <a:spcPct val="150000"/>
              </a:lnSpc>
            </a:pPr>
            <a:r>
              <a:rPr lang="en-IE" dirty="0"/>
              <a:t>Research some potential future changes in genomics that computing technology many bring about.</a:t>
            </a:r>
          </a:p>
          <a:p>
            <a:pPr>
              <a:lnSpc>
                <a:spcPct val="150000"/>
              </a:lnSpc>
            </a:pPr>
            <a:r>
              <a:rPr lang="en-IE" dirty="0"/>
              <a:t>Computer Science book </a:t>
            </a:r>
            <a:r>
              <a:rPr lang="en-IE" dirty="0" err="1"/>
              <a:t>pg</a:t>
            </a:r>
            <a:r>
              <a:rPr lang="en-IE" dirty="0"/>
              <a:t> 293 Task 10.</a:t>
            </a:r>
          </a:p>
          <a:p>
            <a:pPr>
              <a:lnSpc>
                <a:spcPct val="150000"/>
              </a:lnSpc>
            </a:pPr>
            <a:endParaRPr lang="en-IE" dirty="0"/>
          </a:p>
        </p:txBody>
      </p:sp>
    </p:spTree>
    <p:extLst>
      <p:ext uri="{BB962C8B-B14F-4D97-AF65-F5344CB8AC3E}">
        <p14:creationId xmlns:p14="http://schemas.microsoft.com/office/powerpoint/2010/main" val="927803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1950’s – Dublin to New York</a:t>
            </a:r>
          </a:p>
          <a:p>
            <a:pPr>
              <a:lnSpc>
                <a:spcPct val="150000"/>
              </a:lnSpc>
            </a:pPr>
            <a:r>
              <a:rPr lang="en-IE" dirty="0"/>
              <a:t>Declan makes a number of phone calls to travel agents a month before he wants to travel</a:t>
            </a:r>
          </a:p>
          <a:p>
            <a:pPr>
              <a:lnSpc>
                <a:spcPct val="150000"/>
              </a:lnSpc>
            </a:pPr>
            <a:r>
              <a:rPr lang="en-IE" dirty="0"/>
              <a:t>A few days later he visits his selected travel agent and buys his return flight to New York Via London (€6,000 in todays money). His flight is 2 weeks later than he wanted but 1 month away was too expensive </a:t>
            </a:r>
          </a:p>
          <a:p>
            <a:pPr>
              <a:lnSpc>
                <a:spcPct val="150000"/>
              </a:lnSpc>
            </a:pPr>
            <a:endParaRPr lang="en-IE" dirty="0"/>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297092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Encryption and Privacy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lstStyle/>
          <a:p>
            <a:pPr>
              <a:lnSpc>
                <a:spcPct val="150000"/>
              </a:lnSpc>
            </a:pPr>
            <a:r>
              <a:rPr lang="en-IE" dirty="0"/>
              <a:t>Encryption refers to the use of algorithms to securely encode a message into a ciphertext.</a:t>
            </a:r>
          </a:p>
          <a:p>
            <a:pPr>
              <a:lnSpc>
                <a:spcPct val="150000"/>
              </a:lnSpc>
            </a:pPr>
            <a:r>
              <a:rPr lang="en-IE" dirty="0"/>
              <a:t>The recipients have the means to decode the ciphertext back into plaintext</a:t>
            </a:r>
          </a:p>
          <a:p>
            <a:pPr>
              <a:lnSpc>
                <a:spcPct val="150000"/>
              </a:lnSpc>
            </a:pPr>
            <a:r>
              <a:rPr lang="en-IE" dirty="0"/>
              <a:t>Encryption allows anyone with a computer and special software to encode messages and information</a:t>
            </a:r>
          </a:p>
        </p:txBody>
      </p:sp>
    </p:spTree>
    <p:extLst>
      <p:ext uri="{BB962C8B-B14F-4D97-AF65-F5344CB8AC3E}">
        <p14:creationId xmlns:p14="http://schemas.microsoft.com/office/powerpoint/2010/main" val="1981586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Encryption and Privacy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lstStyle/>
          <a:p>
            <a:pPr>
              <a:lnSpc>
                <a:spcPct val="150000"/>
              </a:lnSpc>
            </a:pPr>
            <a:r>
              <a:rPr lang="en-IE" dirty="0"/>
              <a:t>It is becoming more common for web pages to use hypertext transfer protocol secure (https). The visitor to a website using https can be relatively sure they are communicating directly with the intended website. They can be reasonably confident that any information between their computer and the </a:t>
            </a:r>
            <a:r>
              <a:rPr lang="en-IE" dirty="0" err="1"/>
              <a:t>websiteis</a:t>
            </a:r>
            <a:r>
              <a:rPr lang="en-IE" dirty="0"/>
              <a:t> safe, even if it is intercepted by a malicious actor.</a:t>
            </a:r>
          </a:p>
        </p:txBody>
      </p:sp>
    </p:spTree>
    <p:extLst>
      <p:ext uri="{BB962C8B-B14F-4D97-AF65-F5344CB8AC3E}">
        <p14:creationId xmlns:p14="http://schemas.microsoft.com/office/powerpoint/2010/main" val="347452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Encryption and Privacy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lstStyle/>
          <a:p>
            <a:pPr>
              <a:lnSpc>
                <a:spcPct val="150000"/>
              </a:lnSpc>
            </a:pPr>
            <a:r>
              <a:rPr lang="en-IE" dirty="0"/>
              <a:t>Many popular messaging and social media apps also use encryption to ensure that message sent from one user to another are not readable by anyone who intercepts them</a:t>
            </a:r>
          </a:p>
          <a:p>
            <a:pPr>
              <a:lnSpc>
                <a:spcPct val="150000"/>
              </a:lnSpc>
            </a:pPr>
            <a:r>
              <a:rPr lang="en-IE" dirty="0"/>
              <a:t>Similarly, industrial and military communications are often encrypted</a:t>
            </a:r>
          </a:p>
          <a:p>
            <a:pPr>
              <a:lnSpc>
                <a:spcPct val="150000"/>
              </a:lnSpc>
            </a:pPr>
            <a:r>
              <a:rPr lang="en-IE" dirty="0"/>
              <a:t>Many businesses use software on their computers/devices that encrypt all stored data so that if a laptop is stolen, the data can not be accessed without the correct password</a:t>
            </a:r>
          </a:p>
        </p:txBody>
      </p:sp>
    </p:spTree>
    <p:extLst>
      <p:ext uri="{BB962C8B-B14F-4D97-AF65-F5344CB8AC3E}">
        <p14:creationId xmlns:p14="http://schemas.microsoft.com/office/powerpoint/2010/main" val="26582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Encryption and Privacy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lstStyle/>
          <a:p>
            <a:pPr>
              <a:lnSpc>
                <a:spcPct val="150000"/>
              </a:lnSpc>
            </a:pPr>
            <a:r>
              <a:rPr lang="en-IE" dirty="0"/>
              <a:t>These encryptions do not just protect the data with a password but all data is also encrypted (unreadable/scrambled). The password lets the user in but also unscrambles the data so that it makes sense</a:t>
            </a:r>
          </a:p>
        </p:txBody>
      </p:sp>
    </p:spTree>
    <p:extLst>
      <p:ext uri="{BB962C8B-B14F-4D97-AF65-F5344CB8AC3E}">
        <p14:creationId xmlns:p14="http://schemas.microsoft.com/office/powerpoint/2010/main" val="1353515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Encryption and the economy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lstStyle/>
          <a:p>
            <a:pPr>
              <a:lnSpc>
                <a:spcPct val="150000"/>
              </a:lnSpc>
            </a:pPr>
            <a:r>
              <a:rPr lang="en-IE" dirty="0"/>
              <a:t>Encryption is also the basis of much of the world’s economy. Online banking and many other transactions rely on some form of encryption</a:t>
            </a:r>
          </a:p>
        </p:txBody>
      </p:sp>
    </p:spTree>
    <p:extLst>
      <p:ext uri="{BB962C8B-B14F-4D97-AF65-F5344CB8AC3E}">
        <p14:creationId xmlns:p14="http://schemas.microsoft.com/office/powerpoint/2010/main" val="3942789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Encryption and the economy: Currency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normAutofit/>
          </a:bodyPr>
          <a:lstStyle/>
          <a:p>
            <a:pPr>
              <a:lnSpc>
                <a:spcPct val="150000"/>
              </a:lnSpc>
            </a:pPr>
            <a:r>
              <a:rPr lang="en-IE" dirty="0"/>
              <a:t>Bitcoin became a household name around 2018. It is one form of cryptocurrency.</a:t>
            </a:r>
          </a:p>
          <a:p>
            <a:pPr>
              <a:lnSpc>
                <a:spcPct val="150000"/>
              </a:lnSpc>
            </a:pPr>
            <a:r>
              <a:rPr lang="en-US" dirty="0"/>
              <a:t>Cryptocurrency is any form of currency that exists digitally or virtually (not in physical form) and uses cryptography to secure transactions.</a:t>
            </a:r>
          </a:p>
        </p:txBody>
      </p:sp>
    </p:spTree>
    <p:extLst>
      <p:ext uri="{BB962C8B-B14F-4D97-AF65-F5344CB8AC3E}">
        <p14:creationId xmlns:p14="http://schemas.microsoft.com/office/powerpoint/2010/main" val="286792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Encryption and the economy: Currency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normAutofit/>
          </a:bodyPr>
          <a:lstStyle/>
          <a:p>
            <a:pPr>
              <a:lnSpc>
                <a:spcPct val="150000"/>
              </a:lnSpc>
            </a:pPr>
            <a:r>
              <a:rPr lang="en-US" dirty="0"/>
              <a:t>Some advantages of digital currencies compared to physical currency (coins, paper banknotes etc..) include instant transfer, traceability and protection from traditional theft and loss.</a:t>
            </a:r>
            <a:endParaRPr lang="en-IE" dirty="0"/>
          </a:p>
          <a:p>
            <a:pPr>
              <a:lnSpc>
                <a:spcPct val="150000"/>
              </a:lnSpc>
            </a:pPr>
            <a:r>
              <a:rPr lang="en-IE" dirty="0"/>
              <a:t>Bitcoin is just one of thousands of types of currency.</a:t>
            </a:r>
          </a:p>
          <a:p>
            <a:pPr>
              <a:lnSpc>
                <a:spcPct val="150000"/>
              </a:lnSpc>
            </a:pPr>
            <a:r>
              <a:rPr lang="en-US" dirty="0"/>
              <a:t>Cryptocurrency uses decentralized control which means no one person or bank or government can control the transactions or create new units of currency.</a:t>
            </a:r>
            <a:endParaRPr lang="en-IE" dirty="0"/>
          </a:p>
          <a:p>
            <a:pPr>
              <a:lnSpc>
                <a:spcPct val="150000"/>
              </a:lnSpc>
            </a:pPr>
            <a:endParaRPr lang="en-IE" dirty="0"/>
          </a:p>
        </p:txBody>
      </p:sp>
    </p:spTree>
    <p:extLst>
      <p:ext uri="{BB962C8B-B14F-4D97-AF65-F5344CB8AC3E}">
        <p14:creationId xmlns:p14="http://schemas.microsoft.com/office/powerpoint/2010/main" val="3394330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Encryption and the economy: Currency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normAutofit/>
          </a:bodyPr>
          <a:lstStyle/>
          <a:p>
            <a:pPr>
              <a:lnSpc>
                <a:spcPct val="150000"/>
              </a:lnSpc>
            </a:pPr>
            <a:r>
              <a:rPr lang="en-IE" dirty="0"/>
              <a:t>The adoption of digital currency has been relatively slow. It is likely that society will continue to move towards digital currencies and away from current systems largely based on fiat currencies where the value is often enforced by a centralised authority.</a:t>
            </a:r>
          </a:p>
          <a:p>
            <a:pPr>
              <a:lnSpc>
                <a:spcPct val="150000"/>
              </a:lnSpc>
            </a:pPr>
            <a:r>
              <a:rPr lang="en-IE" dirty="0"/>
              <a:t>A weakness of fiat currencies is that its dependent on a centralised authority such as a government and in difficult times such as war, the currency can experience wild fluctuations in value.</a:t>
            </a:r>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2475000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170451"/>
            <a:ext cx="11206564" cy="1325563"/>
          </a:xfrm>
        </p:spPr>
        <p:txBody>
          <a:bodyPr>
            <a:normAutofit/>
          </a:bodyPr>
          <a:lstStyle/>
          <a:p>
            <a:r>
              <a:rPr lang="en-IE" dirty="0"/>
              <a:t>Encryption and the economy: Currency</a:t>
            </a:r>
          </a:p>
        </p:txBody>
      </p:sp>
      <p:sp>
        <p:nvSpPr>
          <p:cNvPr id="3" name="Content Placeholder 2">
            <a:extLst>
              <a:ext uri="{FF2B5EF4-FFF2-40B4-BE49-F238E27FC236}">
                <a16:creationId xmlns:a16="http://schemas.microsoft.com/office/drawing/2014/main" id="{1F7439A5-FE41-8636-800A-36E44BA6E649}"/>
              </a:ext>
            </a:extLst>
          </p:cNvPr>
          <p:cNvSpPr>
            <a:spLocks noGrp="1"/>
          </p:cNvSpPr>
          <p:nvPr>
            <p:ph idx="1"/>
          </p:nvPr>
        </p:nvSpPr>
        <p:spPr>
          <a:xfrm>
            <a:off x="350675" y="1496014"/>
            <a:ext cx="11490650" cy="5124450"/>
          </a:xfrm>
        </p:spPr>
        <p:txBody>
          <a:bodyPr>
            <a:normAutofit/>
          </a:bodyPr>
          <a:lstStyle/>
          <a:p>
            <a:pPr>
              <a:lnSpc>
                <a:spcPct val="150000"/>
              </a:lnSpc>
            </a:pPr>
            <a:r>
              <a:rPr lang="en-IE" dirty="0"/>
              <a:t>Another weakness of fiat currencies is they require large banking systems to facilitate safekeeping, exchange and other services. This makes the use of fiat currencies expensive in comparison to digital currencies.</a:t>
            </a:r>
          </a:p>
          <a:p>
            <a:pPr>
              <a:lnSpc>
                <a:spcPct val="150000"/>
              </a:lnSpc>
            </a:pPr>
            <a:r>
              <a:rPr lang="en-IE" dirty="0">
                <a:hlinkClick r:id="rId2"/>
              </a:rPr>
              <a:t>https://www.investopedia.com/terms/c/cryptocurrency.asp</a:t>
            </a:r>
            <a:endParaRPr lang="en-IE" dirty="0"/>
          </a:p>
          <a:p>
            <a:pPr>
              <a:lnSpc>
                <a:spcPct val="150000"/>
              </a:lnSpc>
            </a:pPr>
            <a:endParaRPr lang="en-IE" dirty="0"/>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2725614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Jobs</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4"/>
            <a:ext cx="11274612" cy="4822440"/>
          </a:xfrm>
        </p:spPr>
        <p:txBody>
          <a:bodyPr/>
          <a:lstStyle/>
          <a:p>
            <a:r>
              <a:rPr lang="en-IE" dirty="0"/>
              <a:t>Computers have created thousands of job types and millions of individual jobs that a few decades ago, did not exist. Many of these jobs are directly concerned with computing technologies including:</a:t>
            </a:r>
          </a:p>
          <a:p>
            <a:r>
              <a:rPr lang="en-IE" dirty="0"/>
              <a:t>Computer programmers</a:t>
            </a:r>
          </a:p>
          <a:p>
            <a:r>
              <a:rPr lang="en-IE" dirty="0"/>
              <a:t>IT managers</a:t>
            </a:r>
          </a:p>
          <a:p>
            <a:r>
              <a:rPr lang="en-IE" dirty="0"/>
              <a:t>Web designers</a:t>
            </a:r>
          </a:p>
          <a:p>
            <a:r>
              <a:rPr lang="en-IE" dirty="0"/>
              <a:t>Social Media celebrities </a:t>
            </a:r>
          </a:p>
          <a:p>
            <a:endParaRPr lang="en-IE" dirty="0"/>
          </a:p>
        </p:txBody>
      </p:sp>
    </p:spTree>
    <p:extLst>
      <p:ext uri="{BB962C8B-B14F-4D97-AF65-F5344CB8AC3E}">
        <p14:creationId xmlns:p14="http://schemas.microsoft.com/office/powerpoint/2010/main" val="379460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1950’s – Dublin to New York</a:t>
            </a:r>
          </a:p>
          <a:p>
            <a:pPr>
              <a:lnSpc>
                <a:spcPct val="150000"/>
              </a:lnSpc>
            </a:pPr>
            <a:r>
              <a:rPr lang="en-IE" dirty="0"/>
              <a:t>Declan uses the Travel Agent to reserve a room in hotel in Manhattan for €1,000. This involves lots of paperwork. He chose his room based on a paragraph of text with no photos.</a:t>
            </a:r>
          </a:p>
          <a:p>
            <a:pPr>
              <a:lnSpc>
                <a:spcPct val="150000"/>
              </a:lnSpc>
            </a:pPr>
            <a:r>
              <a:rPr lang="en-IE" dirty="0"/>
              <a:t>He pays the Travel Agent over €4,000 by cheque and still owes the travel Agent over €3,000</a:t>
            </a:r>
          </a:p>
          <a:p>
            <a:pPr>
              <a:lnSpc>
                <a:spcPct val="150000"/>
              </a:lnSpc>
            </a:pPr>
            <a:r>
              <a:rPr lang="en-IE" dirty="0"/>
              <a:t>He borrows €3,000 from is father. Declan goes to the post office and posts the second cheque to the travel agent.</a:t>
            </a:r>
          </a:p>
          <a:p>
            <a:pPr>
              <a:lnSpc>
                <a:spcPct val="150000"/>
              </a:lnSpc>
            </a:pPr>
            <a:endParaRPr lang="en-IE" dirty="0"/>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89194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Jobs</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4"/>
            <a:ext cx="11274612" cy="4822440"/>
          </a:xfrm>
        </p:spPr>
        <p:txBody>
          <a:bodyPr/>
          <a:lstStyle/>
          <a:p>
            <a:r>
              <a:rPr lang="en-IE" dirty="0"/>
              <a:t>A large number of jobs have also been indirectly created by computing. e.g. the rise in online shopping has led to a massive increase in parcel shipments creating many new jobs in warehousing and distribution</a:t>
            </a:r>
          </a:p>
          <a:p>
            <a:r>
              <a:rPr lang="en-IE" dirty="0"/>
              <a:t>Many jobs have been lost due to changes in technology. Jobs that require routine , repetitive and dangerous tasks such as assembly line work and working with hazardous materials have been eliminated and replaced with automated processes and </a:t>
            </a:r>
            <a:r>
              <a:rPr lang="en-IE" dirty="0" err="1"/>
              <a:t>and</a:t>
            </a:r>
            <a:r>
              <a:rPr lang="en-IE" dirty="0"/>
              <a:t> robotic solutions</a:t>
            </a:r>
          </a:p>
          <a:p>
            <a:endParaRPr lang="en-IE" dirty="0"/>
          </a:p>
        </p:txBody>
      </p:sp>
    </p:spTree>
    <p:extLst>
      <p:ext uri="{BB962C8B-B14F-4D97-AF65-F5344CB8AC3E}">
        <p14:creationId xmlns:p14="http://schemas.microsoft.com/office/powerpoint/2010/main" val="3523837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Jobs</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4"/>
            <a:ext cx="11274612" cy="4822440"/>
          </a:xfrm>
        </p:spPr>
        <p:txBody>
          <a:bodyPr/>
          <a:lstStyle/>
          <a:p>
            <a:r>
              <a:rPr lang="en-IE" dirty="0"/>
              <a:t>Retail jobs have been lost due to online shopping</a:t>
            </a:r>
          </a:p>
          <a:p>
            <a:r>
              <a:rPr lang="en-IE" dirty="0"/>
              <a:t>Travel agents have been disrupted by the internet </a:t>
            </a:r>
            <a:r>
              <a:rPr lang="en-IE"/>
              <a:t>and e-commerce</a:t>
            </a:r>
            <a:endParaRPr lang="en-IE" dirty="0"/>
          </a:p>
          <a:p>
            <a:endParaRPr lang="en-IE" dirty="0"/>
          </a:p>
        </p:txBody>
      </p:sp>
    </p:spTree>
    <p:extLst>
      <p:ext uri="{BB962C8B-B14F-4D97-AF65-F5344CB8AC3E}">
        <p14:creationId xmlns:p14="http://schemas.microsoft.com/office/powerpoint/2010/main" val="406568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Remote Working</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4"/>
            <a:ext cx="11274612" cy="4822440"/>
          </a:xfrm>
        </p:spPr>
        <p:txBody>
          <a:bodyPr>
            <a:normAutofit lnSpcReduction="10000"/>
          </a:bodyPr>
          <a:lstStyle/>
          <a:p>
            <a:r>
              <a:rPr lang="en-IE" dirty="0"/>
              <a:t>During the pandemic many peoples jobs were saved because of technology. Technology allowed people to carry out their </a:t>
            </a:r>
            <a:r>
              <a:rPr lang="en-IE" dirty="0" err="1"/>
              <a:t>jobds</a:t>
            </a:r>
            <a:r>
              <a:rPr lang="en-IE" dirty="0"/>
              <a:t> remotely</a:t>
            </a:r>
          </a:p>
          <a:p>
            <a:r>
              <a:rPr lang="en-IE" dirty="0"/>
              <a:t>Shifting to remote working provides flexibility and can preserve jobs but it highlights the importance of everyone having access to high speed broadband.</a:t>
            </a:r>
          </a:p>
          <a:p>
            <a:r>
              <a:rPr lang="en-IE" dirty="0"/>
              <a:t>Remote working can also revitalise rural towns that were struggling to survive pre-pandemic</a:t>
            </a:r>
          </a:p>
          <a:p>
            <a:r>
              <a:rPr lang="en-IE" dirty="0"/>
              <a:t>Remote working also benefits the environment as there is less commuting</a:t>
            </a:r>
          </a:p>
          <a:p>
            <a:endParaRPr lang="en-IE" dirty="0"/>
          </a:p>
        </p:txBody>
      </p:sp>
    </p:spTree>
    <p:extLst>
      <p:ext uri="{BB962C8B-B14F-4D97-AF65-F5344CB8AC3E}">
        <p14:creationId xmlns:p14="http://schemas.microsoft.com/office/powerpoint/2010/main" val="3490545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The Environment</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4"/>
            <a:ext cx="11274612" cy="4822440"/>
          </a:xfrm>
        </p:spPr>
        <p:txBody>
          <a:bodyPr>
            <a:normAutofit/>
          </a:bodyPr>
          <a:lstStyle/>
          <a:p>
            <a:r>
              <a:rPr lang="en-IE" dirty="0"/>
              <a:t>Computing has many substantial direct effects on the environment</a:t>
            </a:r>
          </a:p>
          <a:p>
            <a:r>
              <a:rPr lang="en-IE" b="1" dirty="0"/>
              <a:t>Nuclear Weapons Testing using supercomputers</a:t>
            </a:r>
            <a:r>
              <a:rPr lang="en-IE" dirty="0"/>
              <a:t> One of the most common uses of supercomputers is to accurately test and model the effects of nuclear weapons. Prior to supercomputers, live tests were the only viable option. Live nuclear tests, resulted in destructions of many areas of Earth; the production of tons of nuclear waste; the health of millions of people were affected by these nuclear tests and the displacement of many minorities and marginalised groups of people.</a:t>
            </a:r>
          </a:p>
          <a:p>
            <a:pPr marL="0" indent="0">
              <a:buNone/>
            </a:pPr>
            <a:endParaRPr lang="en-IE" b="1" dirty="0"/>
          </a:p>
        </p:txBody>
      </p:sp>
    </p:spTree>
    <p:extLst>
      <p:ext uri="{BB962C8B-B14F-4D97-AF65-F5344CB8AC3E}">
        <p14:creationId xmlns:p14="http://schemas.microsoft.com/office/powerpoint/2010/main" val="1201160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The Environment</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dirty="0"/>
              <a:t>Computing has many substantial direct effects on the environment</a:t>
            </a:r>
          </a:p>
          <a:p>
            <a:pPr marL="0" indent="0">
              <a:buNone/>
            </a:pPr>
            <a:r>
              <a:rPr lang="en-IE" b="1" dirty="0"/>
              <a:t>Energy Consumption and reduction </a:t>
            </a:r>
            <a:r>
              <a:rPr lang="en-IE" dirty="0"/>
              <a:t>:Power consumption has become one of the largest issues of computing technology. Cryptocurrency mining uses more energy than the entire country of Ireland.</a:t>
            </a:r>
          </a:p>
          <a:p>
            <a:pPr marL="0" indent="0">
              <a:buNone/>
            </a:pPr>
            <a:r>
              <a:rPr lang="en-IE" dirty="0"/>
              <a:t>Computers enable some processes to be more energy efficient through better control and analysis. E.g. modern electric cards would not be possible without the software that controls them. Electric cars produce fewer emissions and are more energy efficient than traditional cars.</a:t>
            </a:r>
          </a:p>
        </p:txBody>
      </p:sp>
    </p:spTree>
    <p:extLst>
      <p:ext uri="{BB962C8B-B14F-4D97-AF65-F5344CB8AC3E}">
        <p14:creationId xmlns:p14="http://schemas.microsoft.com/office/powerpoint/2010/main" val="3721010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Image and facial recognition</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275454"/>
          </a:xfrm>
        </p:spPr>
        <p:txBody>
          <a:bodyPr>
            <a:normAutofit lnSpcReduction="10000"/>
          </a:bodyPr>
          <a:lstStyle/>
          <a:p>
            <a:pPr>
              <a:lnSpc>
                <a:spcPct val="150000"/>
              </a:lnSpc>
            </a:pPr>
            <a:r>
              <a:rPr lang="en-IE" dirty="0"/>
              <a:t>There has been a rapid increase in the accuracy and proliferation of image and facial recognition in recent years </a:t>
            </a:r>
          </a:p>
          <a:p>
            <a:pPr>
              <a:lnSpc>
                <a:spcPct val="150000"/>
              </a:lnSpc>
            </a:pPr>
            <a:r>
              <a:rPr lang="en-IE" dirty="0"/>
              <a:t>The ability to scan vehicle number plates is used for many purposes: controlling access to carparks; enforcing toll payments ;identifying car owners with outstanding arrest warrants.</a:t>
            </a:r>
          </a:p>
          <a:p>
            <a:pPr>
              <a:lnSpc>
                <a:spcPct val="150000"/>
              </a:lnSpc>
            </a:pPr>
            <a:r>
              <a:rPr lang="en-IE" dirty="0"/>
              <a:t>Facial recognition systems are now used to: scan airport passengers; provide access to mobile phones; match photos of similar people / family on social media platforms</a:t>
            </a:r>
          </a:p>
        </p:txBody>
      </p:sp>
    </p:spTree>
    <p:extLst>
      <p:ext uri="{BB962C8B-B14F-4D97-AF65-F5344CB8AC3E}">
        <p14:creationId xmlns:p14="http://schemas.microsoft.com/office/powerpoint/2010/main" val="2482448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Image and facial recognition</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dirty="0"/>
              <a:t>In China, it is now common to pay for goods just by looking at the camera at the </a:t>
            </a:r>
            <a:r>
              <a:rPr lang="en-IE" dirty="0" err="1"/>
              <a:t>til</a:t>
            </a:r>
            <a:r>
              <a:rPr lang="en-IE" dirty="0"/>
              <a:t>.</a:t>
            </a:r>
          </a:p>
          <a:p>
            <a:r>
              <a:rPr lang="en-IE" dirty="0"/>
              <a:t>Image recognition and classification are used to detect skin cancers and scan people’s retinas (for biometric security/identification as well as disease</a:t>
            </a:r>
          </a:p>
          <a:p>
            <a:r>
              <a:rPr lang="en-IE" dirty="0">
                <a:hlinkClick r:id="rId2"/>
              </a:rPr>
              <a:t>https://www.youtube.com/watch?v=YX8BzK_LU0E</a:t>
            </a:r>
            <a:endParaRPr lang="en-IE" dirty="0"/>
          </a:p>
          <a:p>
            <a:endParaRPr lang="en-IE" dirty="0"/>
          </a:p>
          <a:p>
            <a:endParaRPr lang="en-IE" dirty="0"/>
          </a:p>
        </p:txBody>
      </p:sp>
    </p:spTree>
    <p:extLst>
      <p:ext uri="{BB962C8B-B14F-4D97-AF65-F5344CB8AC3E}">
        <p14:creationId xmlns:p14="http://schemas.microsoft.com/office/powerpoint/2010/main" val="2156173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Education – Online Learning</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dirty="0"/>
              <a:t>There are vast quantities of online courses, instructional videos and distance and blended learning where students can study almost any subjects, at university level and lower, without leaving the comfort of their own home.</a:t>
            </a:r>
          </a:p>
          <a:p>
            <a:r>
              <a:rPr lang="en-IE" dirty="0"/>
              <a:t>It is common to submit homework online. Many top universities such as </a:t>
            </a:r>
            <a:r>
              <a:rPr lang="en-IE" dirty="0" err="1"/>
              <a:t>Havard</a:t>
            </a:r>
            <a:r>
              <a:rPr lang="en-IE" dirty="0"/>
              <a:t>, MIT and </a:t>
            </a:r>
            <a:r>
              <a:rPr lang="en-IE" dirty="0" err="1"/>
              <a:t>Standford</a:t>
            </a:r>
            <a:r>
              <a:rPr lang="en-IE" dirty="0"/>
              <a:t> deliver Massive Online Open Courses (MOOC) with thousands of students . They are mainly free and available worldwide</a:t>
            </a:r>
          </a:p>
          <a:p>
            <a:endParaRPr lang="en-IE" dirty="0"/>
          </a:p>
        </p:txBody>
      </p:sp>
    </p:spTree>
    <p:extLst>
      <p:ext uri="{BB962C8B-B14F-4D97-AF65-F5344CB8AC3E}">
        <p14:creationId xmlns:p14="http://schemas.microsoft.com/office/powerpoint/2010/main" val="3921939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Linguistics and Communication</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sz="3600" b="1" dirty="0"/>
              <a:t>Speech Interpretation</a:t>
            </a:r>
            <a:r>
              <a:rPr lang="en-IE" sz="3600" dirty="0"/>
              <a:t> The main barrier to this was a lack of algorithms that could effectively, quickly and accurately interpret human speech. Human speech is extremely vague and confusing. -  	- There are many different ways to say the same thing. </a:t>
            </a:r>
          </a:p>
          <a:p>
            <a:pPr lvl="2">
              <a:buFontTx/>
              <a:buChar char="-"/>
            </a:pPr>
            <a:r>
              <a:rPr lang="en-IE" sz="3600" dirty="0"/>
              <a:t>Words that sound exactly the same, can have different meanings </a:t>
            </a:r>
            <a:r>
              <a:rPr lang="en-IE" sz="3600" dirty="0" err="1"/>
              <a:t>e.g</a:t>
            </a:r>
            <a:r>
              <a:rPr lang="en-IE" sz="3600" dirty="0"/>
              <a:t> rain, reign, reins, reindeer; two, to, too, </a:t>
            </a:r>
          </a:p>
          <a:p>
            <a:endParaRPr lang="en-IE" sz="3600" dirty="0"/>
          </a:p>
        </p:txBody>
      </p:sp>
    </p:spTree>
    <p:extLst>
      <p:ext uri="{BB962C8B-B14F-4D97-AF65-F5344CB8AC3E}">
        <p14:creationId xmlns:p14="http://schemas.microsoft.com/office/powerpoint/2010/main" val="3554263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Linguistics and Communication</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sz="3600" b="1" dirty="0"/>
              <a:t>Speech Interpretation</a:t>
            </a:r>
            <a:r>
              <a:rPr lang="en-IE" sz="3600" dirty="0"/>
              <a:t> As humans we are very good at interpreting the meanings but it is extremely difficult to write programs to correctly interpret speech. Recently, algorithms have been developed, and computers can now interpret speech quite accurately</a:t>
            </a:r>
          </a:p>
          <a:p>
            <a:r>
              <a:rPr lang="en-IE" sz="3600" dirty="0">
                <a:hlinkClick r:id="rId2"/>
              </a:rPr>
              <a:t>https://www.youtube.com/watch?v=6altVgTOf9s</a:t>
            </a:r>
            <a:endParaRPr lang="en-IE" sz="3600" dirty="0"/>
          </a:p>
          <a:p>
            <a:endParaRPr lang="en-IE" sz="3600" dirty="0"/>
          </a:p>
          <a:p>
            <a:endParaRPr lang="en-IE" sz="3600" dirty="0"/>
          </a:p>
        </p:txBody>
      </p:sp>
    </p:spTree>
    <p:extLst>
      <p:ext uri="{BB962C8B-B14F-4D97-AF65-F5344CB8AC3E}">
        <p14:creationId xmlns:p14="http://schemas.microsoft.com/office/powerpoint/2010/main" val="211438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1950’s – Dublin to New York</a:t>
            </a:r>
          </a:p>
          <a:p>
            <a:pPr>
              <a:lnSpc>
                <a:spcPct val="150000"/>
              </a:lnSpc>
            </a:pPr>
            <a:r>
              <a:rPr lang="en-IE" dirty="0"/>
              <a:t>A few days later, he phones the Travel Agent to check if the cheque had arrived.</a:t>
            </a:r>
          </a:p>
          <a:p>
            <a:pPr>
              <a:lnSpc>
                <a:spcPct val="150000"/>
              </a:lnSpc>
            </a:pPr>
            <a:r>
              <a:rPr lang="en-IE" dirty="0"/>
              <a:t>The travel agent puts the tickets and hotel reservation documents in the post</a:t>
            </a:r>
          </a:p>
          <a:p>
            <a:pPr>
              <a:lnSpc>
                <a:spcPct val="150000"/>
              </a:lnSpc>
            </a:pPr>
            <a:r>
              <a:rPr lang="en-IE" dirty="0"/>
              <a:t>Declan receives his tickets, etc.. 2 days before the flight.</a:t>
            </a:r>
          </a:p>
          <a:p>
            <a:pPr>
              <a:lnSpc>
                <a:spcPct val="150000"/>
              </a:lnSpc>
            </a:pPr>
            <a:endParaRPr lang="en-IE" dirty="0"/>
          </a:p>
          <a:p>
            <a:pPr>
              <a:lnSpc>
                <a:spcPct val="150000"/>
              </a:lnSpc>
            </a:pPr>
            <a:endParaRPr lang="en-IE" dirty="0"/>
          </a:p>
        </p:txBody>
      </p:sp>
    </p:spTree>
    <p:extLst>
      <p:ext uri="{BB962C8B-B14F-4D97-AF65-F5344CB8AC3E}">
        <p14:creationId xmlns:p14="http://schemas.microsoft.com/office/powerpoint/2010/main" val="410807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Linguistics and Communication</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sz="3200" b="1" dirty="0"/>
              <a:t>Automatic Translation</a:t>
            </a:r>
          </a:p>
          <a:p>
            <a:r>
              <a:rPr lang="en-IE" sz="3200" dirty="0"/>
              <a:t>One way that computing has affected linguistics is by automatically translating from one language to another. It is now possible to have software on your phone that can translate  between dozens of natural languages in real time. This was only in its infancy a few years ago but it has opened up new travel and international business opportunities for millions of people.</a:t>
            </a:r>
          </a:p>
          <a:p>
            <a:endParaRPr lang="en-IE" sz="3200" dirty="0"/>
          </a:p>
        </p:txBody>
      </p:sp>
    </p:spTree>
    <p:extLst>
      <p:ext uri="{BB962C8B-B14F-4D97-AF65-F5344CB8AC3E}">
        <p14:creationId xmlns:p14="http://schemas.microsoft.com/office/powerpoint/2010/main" val="1669529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lstStyle/>
          <a:p>
            <a:r>
              <a:rPr lang="en-IE" dirty="0"/>
              <a:t>Art &amp; Entertainment</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dirty="0"/>
              <a:t>Art &amp; entertainment has been radically impacted by computer technology. </a:t>
            </a:r>
          </a:p>
          <a:p>
            <a:r>
              <a:rPr lang="en-IE" dirty="0"/>
              <a:t>Animated feature films are now entirely dependent on cutting edge technology to produce their content.  Animated films are now COMPLETELY generated by computers. Some of the scenes are so complex that high performance computing software is required to render the images. These films use tens of thousands of computer processors and hundreds of millions of CPU hours. If only a single computer was available, it would take tens of thousands of years to make a single film.</a:t>
            </a:r>
          </a:p>
          <a:p>
            <a:endParaRPr lang="en-IE" dirty="0"/>
          </a:p>
        </p:txBody>
      </p:sp>
    </p:spTree>
    <p:extLst>
      <p:ext uri="{BB962C8B-B14F-4D97-AF65-F5344CB8AC3E}">
        <p14:creationId xmlns:p14="http://schemas.microsoft.com/office/powerpoint/2010/main" val="1673158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normAutofit fontScale="90000"/>
          </a:bodyPr>
          <a:lstStyle/>
          <a:p>
            <a:r>
              <a:rPr lang="en-IE" dirty="0"/>
              <a:t>Developing Societies, human rights and Equality</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dirty="0"/>
              <a:t>One of the greatest promises of computing technology lies in the help it may be able to give developing world. Technology may be able to locate resources such as drinking water, healthcare and education</a:t>
            </a:r>
          </a:p>
          <a:p>
            <a:r>
              <a:rPr lang="en-IE" b="1" dirty="0"/>
              <a:t>Digital Divide</a:t>
            </a:r>
            <a:r>
              <a:rPr lang="en-IE" dirty="0"/>
              <a:t> Computing technology may lead to greater inequality by increasing the gap between those that have easy and affordable access to computers and the internet and those who do not. </a:t>
            </a:r>
          </a:p>
          <a:p>
            <a:r>
              <a:rPr lang="en-IE" dirty="0"/>
              <a:t>The internet is reshaping our definition of human  rights. Should access to the internet be a human right??</a:t>
            </a:r>
          </a:p>
        </p:txBody>
      </p:sp>
    </p:spTree>
    <p:extLst>
      <p:ext uri="{BB962C8B-B14F-4D97-AF65-F5344CB8AC3E}">
        <p14:creationId xmlns:p14="http://schemas.microsoft.com/office/powerpoint/2010/main" val="4249331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normAutofit fontScale="90000"/>
          </a:bodyPr>
          <a:lstStyle/>
          <a:p>
            <a:r>
              <a:rPr lang="en-IE" dirty="0"/>
              <a:t>Developing Societies, human rights and Equality</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pPr>
              <a:lnSpc>
                <a:spcPct val="150000"/>
              </a:lnSpc>
            </a:pPr>
            <a:r>
              <a:rPr lang="en-IE" sz="3200" dirty="0"/>
              <a:t>The internet is reshaping our definition of human  rights. Should access to the internet be a human right?? Access to the internet can: Affect freedom of speech; enable social mobility; provide the ability to earn an income; facilitate learning about potentially life-threatening matters; provide free access to medical information.</a:t>
            </a:r>
          </a:p>
        </p:txBody>
      </p:sp>
    </p:spTree>
    <p:extLst>
      <p:ext uri="{BB962C8B-B14F-4D97-AF65-F5344CB8AC3E}">
        <p14:creationId xmlns:p14="http://schemas.microsoft.com/office/powerpoint/2010/main" val="26236753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normAutofit fontScale="90000"/>
          </a:bodyPr>
          <a:lstStyle/>
          <a:p>
            <a:r>
              <a:rPr lang="en-IE" dirty="0"/>
              <a:t>Developing Societies, human rights and Equality</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dirty="0"/>
              <a:t>Internet access depends on socio-economic status, geographical location, political environment and the local laws. </a:t>
            </a:r>
          </a:p>
          <a:p>
            <a:r>
              <a:rPr lang="en-IE" dirty="0"/>
              <a:t>In 1999, only 0.04% of the world had internet access. In 2014 it had increased to 40% and by 2020 it was almost 60%</a:t>
            </a:r>
          </a:p>
          <a:p>
            <a:r>
              <a:rPr lang="en-IE" dirty="0"/>
              <a:t>But the ability to access the internet is not the same from country to country</a:t>
            </a:r>
          </a:p>
        </p:txBody>
      </p:sp>
    </p:spTree>
    <p:extLst>
      <p:ext uri="{BB962C8B-B14F-4D97-AF65-F5344CB8AC3E}">
        <p14:creationId xmlns:p14="http://schemas.microsoft.com/office/powerpoint/2010/main" val="4071483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normAutofit/>
          </a:bodyPr>
          <a:lstStyle/>
          <a:p>
            <a:r>
              <a:rPr lang="en-IE" dirty="0"/>
              <a:t>Media and social media</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sz="3600" dirty="0"/>
              <a:t>The internet and social media can be used to influence people. Fake news can spread easily and quickly and can affect decisions such as :</a:t>
            </a:r>
          </a:p>
          <a:p>
            <a:pPr lvl="1"/>
            <a:r>
              <a:rPr lang="en-IE" sz="3200" dirty="0"/>
              <a:t>Selecting which product to chose</a:t>
            </a:r>
          </a:p>
          <a:p>
            <a:pPr lvl="1"/>
            <a:r>
              <a:rPr lang="en-IE" sz="3200" dirty="0"/>
              <a:t>Making important health decisions</a:t>
            </a:r>
          </a:p>
          <a:p>
            <a:pPr lvl="1"/>
            <a:r>
              <a:rPr lang="en-IE" sz="3200" dirty="0"/>
              <a:t>Determining who to vote for in political elections.</a:t>
            </a:r>
          </a:p>
        </p:txBody>
      </p:sp>
    </p:spTree>
    <p:extLst>
      <p:ext uri="{BB962C8B-B14F-4D97-AF65-F5344CB8AC3E}">
        <p14:creationId xmlns:p14="http://schemas.microsoft.com/office/powerpoint/2010/main" val="2326906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normAutofit/>
          </a:bodyPr>
          <a:lstStyle/>
          <a:p>
            <a:r>
              <a:rPr lang="en-IE" dirty="0"/>
              <a:t>Media and social media</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pPr>
              <a:lnSpc>
                <a:spcPct val="150000"/>
              </a:lnSpc>
            </a:pPr>
            <a:r>
              <a:rPr lang="en-IE" dirty="0"/>
              <a:t>Deep fakes are material that artificial intelligence produces to provide fraudulent but credible looking photos, audio clips and video clips. Deep fakes proliferate the internet and have the capacity to misinform and mislead millions. </a:t>
            </a:r>
          </a:p>
          <a:p>
            <a:pPr>
              <a:lnSpc>
                <a:spcPct val="150000"/>
              </a:lnSpc>
            </a:pPr>
            <a:r>
              <a:rPr lang="en-IE" dirty="0">
                <a:hlinkClick r:id="rId2"/>
              </a:rPr>
              <a:t>https://www.youtube.com/watch?v=gLoI9hAX9dw</a:t>
            </a:r>
            <a:endParaRPr lang="en-IE" dirty="0"/>
          </a:p>
          <a:p>
            <a:pPr>
              <a:lnSpc>
                <a:spcPct val="150000"/>
              </a:lnSpc>
            </a:pPr>
            <a:endParaRPr lang="en-IE" dirty="0"/>
          </a:p>
        </p:txBody>
      </p:sp>
    </p:spTree>
    <p:extLst>
      <p:ext uri="{BB962C8B-B14F-4D97-AF65-F5344CB8AC3E}">
        <p14:creationId xmlns:p14="http://schemas.microsoft.com/office/powerpoint/2010/main" val="22630056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normAutofit/>
          </a:bodyPr>
          <a:lstStyle/>
          <a:p>
            <a:r>
              <a:rPr lang="en-IE" dirty="0"/>
              <a:t>Some questions to answer</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dirty="0"/>
              <a:t>Pg 293 Q15 – How might people in the developing world be empowered by computing technology</a:t>
            </a:r>
          </a:p>
          <a:p>
            <a:endParaRPr lang="en-IE" dirty="0"/>
          </a:p>
          <a:p>
            <a:r>
              <a:rPr lang="en-IE" dirty="0"/>
              <a:t>Pg 293 Q18 Find one positive and one negative effect computing technology can have on democratic elections.</a:t>
            </a:r>
          </a:p>
          <a:p>
            <a:endParaRPr lang="en-IE" dirty="0"/>
          </a:p>
          <a:p>
            <a:r>
              <a:rPr lang="en-IE" dirty="0"/>
              <a:t>Pg 293 Q20 What could the use of cyber warfare involve, if used in future conflicts.</a:t>
            </a:r>
          </a:p>
          <a:p>
            <a:endParaRPr lang="en-IE" dirty="0"/>
          </a:p>
        </p:txBody>
      </p:sp>
    </p:spTree>
    <p:extLst>
      <p:ext uri="{BB962C8B-B14F-4D97-AF65-F5344CB8AC3E}">
        <p14:creationId xmlns:p14="http://schemas.microsoft.com/office/powerpoint/2010/main" val="5951925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normAutofit/>
          </a:bodyPr>
          <a:lstStyle/>
          <a:p>
            <a:r>
              <a:rPr lang="en-IE" dirty="0"/>
              <a:t>Artificial Intelligence / Machine Learning</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b="1" dirty="0"/>
              <a:t>Artificial Intelligence </a:t>
            </a:r>
            <a:r>
              <a:rPr lang="en-IE" dirty="0"/>
              <a:t>refers to using computer systems to perform tasks that normally require human intelligence</a:t>
            </a:r>
          </a:p>
          <a:p>
            <a:r>
              <a:rPr lang="en-IE" b="1" dirty="0"/>
              <a:t>Machine Learning </a:t>
            </a:r>
            <a:r>
              <a:rPr lang="en-IE" dirty="0"/>
              <a:t>gives computers the ability to learn without being explicitly programmed</a:t>
            </a:r>
          </a:p>
          <a:p>
            <a:r>
              <a:rPr lang="en-IE" dirty="0"/>
              <a:t>What is Artificial Intelligence</a:t>
            </a:r>
          </a:p>
          <a:p>
            <a:r>
              <a:rPr lang="en-IE" dirty="0">
                <a:hlinkClick r:id="rId2"/>
              </a:rPr>
              <a:t>https://www.youtube.com/watch?v=aOP2eJWehwo&amp;list=PLIP_AClgjRDgDqmMD5qRhrqAzVLUaeixm&amp;index=2</a:t>
            </a:r>
            <a:r>
              <a:rPr lang="en-IE" dirty="0"/>
              <a:t> </a:t>
            </a:r>
          </a:p>
        </p:txBody>
      </p:sp>
    </p:spTree>
    <p:extLst>
      <p:ext uri="{BB962C8B-B14F-4D97-AF65-F5344CB8AC3E}">
        <p14:creationId xmlns:p14="http://schemas.microsoft.com/office/powerpoint/2010/main" val="2038427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929-964E-C2DA-C7AA-DB94BA08864C}"/>
              </a:ext>
            </a:extLst>
          </p:cNvPr>
          <p:cNvSpPr>
            <a:spLocks noGrp="1"/>
          </p:cNvSpPr>
          <p:nvPr>
            <p:ph type="title"/>
          </p:nvPr>
        </p:nvSpPr>
        <p:spPr>
          <a:xfrm>
            <a:off x="458694" y="50004"/>
            <a:ext cx="10895106" cy="1325563"/>
          </a:xfrm>
        </p:spPr>
        <p:txBody>
          <a:bodyPr>
            <a:normAutofit/>
          </a:bodyPr>
          <a:lstStyle/>
          <a:p>
            <a:r>
              <a:rPr lang="en-IE" dirty="0"/>
              <a:t>Machine Learning </a:t>
            </a:r>
          </a:p>
        </p:txBody>
      </p:sp>
      <p:sp>
        <p:nvSpPr>
          <p:cNvPr id="3" name="Content Placeholder 2">
            <a:extLst>
              <a:ext uri="{FF2B5EF4-FFF2-40B4-BE49-F238E27FC236}">
                <a16:creationId xmlns:a16="http://schemas.microsoft.com/office/drawing/2014/main" id="{3D428FAA-555B-23C3-5D64-40DBA8ABA21D}"/>
              </a:ext>
            </a:extLst>
          </p:cNvPr>
          <p:cNvSpPr>
            <a:spLocks noGrp="1"/>
          </p:cNvSpPr>
          <p:nvPr>
            <p:ph idx="1"/>
          </p:nvPr>
        </p:nvSpPr>
        <p:spPr>
          <a:xfrm>
            <a:off x="458694" y="1322773"/>
            <a:ext cx="11274612" cy="5317017"/>
          </a:xfrm>
        </p:spPr>
        <p:txBody>
          <a:bodyPr>
            <a:normAutofit/>
          </a:bodyPr>
          <a:lstStyle/>
          <a:p>
            <a:r>
              <a:rPr lang="en-IE" dirty="0">
                <a:hlinkClick r:id="rId2"/>
              </a:rPr>
              <a:t>https://www.youtube.com/watch?v=ETfWKZIu-sk</a:t>
            </a:r>
            <a:endParaRPr lang="en-IE" dirty="0"/>
          </a:p>
          <a:p>
            <a:r>
              <a:rPr lang="en-IE" dirty="0" err="1"/>
              <a:t>Cheatsheet</a:t>
            </a:r>
            <a:r>
              <a:rPr lang="en-IE" dirty="0"/>
              <a:t> -&gt; </a:t>
            </a:r>
            <a:r>
              <a:rPr lang="en-IE" b="0" i="0" dirty="0">
                <a:solidFill>
                  <a:srgbClr val="030303"/>
                </a:solidFill>
                <a:effectLst/>
                <a:latin typeface="Roboto" panose="020B0604020202020204" pitchFamily="2" charset="0"/>
                <a:hlinkClick r:id="rId3"/>
              </a:rPr>
              <a:t>https://bit.ly/32qdLPH</a:t>
            </a:r>
            <a:endParaRPr lang="en-IE" b="0" i="0" dirty="0">
              <a:solidFill>
                <a:srgbClr val="030303"/>
              </a:solidFill>
              <a:effectLst/>
              <a:latin typeface="Roboto" panose="020B0604020202020204" pitchFamily="2" charset="0"/>
            </a:endParaRPr>
          </a:p>
          <a:p>
            <a:endParaRPr lang="en-IE" dirty="0"/>
          </a:p>
        </p:txBody>
      </p:sp>
    </p:spTree>
    <p:extLst>
      <p:ext uri="{BB962C8B-B14F-4D97-AF65-F5344CB8AC3E}">
        <p14:creationId xmlns:p14="http://schemas.microsoft.com/office/powerpoint/2010/main" val="1524770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1950’s – Dublin to New York</a:t>
            </a:r>
          </a:p>
          <a:p>
            <a:pPr>
              <a:lnSpc>
                <a:spcPct val="150000"/>
              </a:lnSpc>
            </a:pPr>
            <a:r>
              <a:rPr lang="en-IE" dirty="0"/>
              <a:t>Day of flight, Declan makes very expensive call to friends in New York to tell them he’s on the way. </a:t>
            </a:r>
          </a:p>
          <a:p>
            <a:pPr>
              <a:lnSpc>
                <a:spcPct val="150000"/>
              </a:lnSpc>
            </a:pPr>
            <a:r>
              <a:rPr lang="en-IE" dirty="0"/>
              <a:t>At airport , he waits in several long queues where paperwork is checked and luggage dealt with</a:t>
            </a:r>
          </a:p>
          <a:p>
            <a:pPr>
              <a:lnSpc>
                <a:spcPct val="150000"/>
              </a:lnSpc>
            </a:pPr>
            <a:r>
              <a:rPr lang="en-IE" dirty="0"/>
              <a:t>Declan puts paper nametags on his luggage. If they fall off or his luggage get lost, it will probably be lost forever so he keeps all valuables on him.</a:t>
            </a:r>
          </a:p>
          <a:p>
            <a:pPr>
              <a:lnSpc>
                <a:spcPct val="150000"/>
              </a:lnSpc>
            </a:pPr>
            <a:endParaRPr lang="en-IE" dirty="0"/>
          </a:p>
        </p:txBody>
      </p:sp>
    </p:spTree>
    <p:extLst>
      <p:ext uri="{BB962C8B-B14F-4D97-AF65-F5344CB8AC3E}">
        <p14:creationId xmlns:p14="http://schemas.microsoft.com/office/powerpoint/2010/main" val="410207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1950’s – Dublin to New York</a:t>
            </a:r>
          </a:p>
          <a:p>
            <a:pPr>
              <a:lnSpc>
                <a:spcPct val="150000"/>
              </a:lnSpc>
            </a:pPr>
            <a:r>
              <a:rPr lang="en-IE" dirty="0"/>
              <a:t>Declan gets his flight to London and walks around Heathrow asking people where to get the New York flight. Eventually he finds the correct gate</a:t>
            </a:r>
          </a:p>
          <a:p>
            <a:pPr>
              <a:lnSpc>
                <a:spcPct val="150000"/>
              </a:lnSpc>
            </a:pPr>
            <a:r>
              <a:rPr lang="en-IE" dirty="0"/>
              <a:t>He arrives in New York and waits in Immigration queue to get passport checked</a:t>
            </a:r>
          </a:p>
          <a:p>
            <a:pPr>
              <a:lnSpc>
                <a:spcPct val="150000"/>
              </a:lnSpc>
            </a:pPr>
            <a:r>
              <a:rPr lang="en-IE" dirty="0"/>
              <a:t>There’s an issue with his visa but it eventually gets sorted out</a:t>
            </a:r>
          </a:p>
          <a:p>
            <a:pPr>
              <a:lnSpc>
                <a:spcPct val="150000"/>
              </a:lnSpc>
            </a:pPr>
            <a:endParaRPr lang="en-IE" dirty="0"/>
          </a:p>
        </p:txBody>
      </p:sp>
    </p:spTree>
    <p:extLst>
      <p:ext uri="{BB962C8B-B14F-4D97-AF65-F5344CB8AC3E}">
        <p14:creationId xmlns:p14="http://schemas.microsoft.com/office/powerpoint/2010/main" val="188694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ity skyline with a body of water in the foreground&#10;&#10;Description automatically generated with medium confidence">
            <a:extLst>
              <a:ext uri="{FF2B5EF4-FFF2-40B4-BE49-F238E27FC236}">
                <a16:creationId xmlns:a16="http://schemas.microsoft.com/office/drawing/2014/main" id="{C97D7811-4403-C7BF-F3C5-CFDEC39D51F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7822205"/>
          </a:xfrm>
        </p:spPr>
      </p:pic>
      <p:sp>
        <p:nvSpPr>
          <p:cNvPr id="2" name="Title 1">
            <a:extLst>
              <a:ext uri="{FF2B5EF4-FFF2-40B4-BE49-F238E27FC236}">
                <a16:creationId xmlns:a16="http://schemas.microsoft.com/office/drawing/2014/main" id="{E565A6F3-0684-5D55-078A-62950F35F50E}"/>
              </a:ext>
            </a:extLst>
          </p:cNvPr>
          <p:cNvSpPr>
            <a:spLocks noGrp="1"/>
          </p:cNvSpPr>
          <p:nvPr>
            <p:ph type="title"/>
          </p:nvPr>
        </p:nvSpPr>
        <p:spPr>
          <a:xfrm>
            <a:off x="458694" y="50005"/>
            <a:ext cx="10895106" cy="1325563"/>
          </a:xfrm>
        </p:spPr>
        <p:txBody>
          <a:bodyPr/>
          <a:lstStyle/>
          <a:p>
            <a:r>
              <a:rPr lang="en-IE" dirty="0"/>
              <a:t>A Case Study – Travelling to New York</a:t>
            </a:r>
          </a:p>
        </p:txBody>
      </p:sp>
      <p:sp>
        <p:nvSpPr>
          <p:cNvPr id="7" name="Content Placeholder 2">
            <a:extLst>
              <a:ext uri="{FF2B5EF4-FFF2-40B4-BE49-F238E27FC236}">
                <a16:creationId xmlns:a16="http://schemas.microsoft.com/office/drawing/2014/main" id="{5326DF5A-2AD5-5380-D15A-E233F3E60360}"/>
              </a:ext>
            </a:extLst>
          </p:cNvPr>
          <p:cNvSpPr txBox="1">
            <a:spLocks/>
          </p:cNvSpPr>
          <p:nvPr/>
        </p:nvSpPr>
        <p:spPr>
          <a:xfrm>
            <a:off x="268941" y="1180730"/>
            <a:ext cx="11274612" cy="58992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dirty="0"/>
              <a:t>1950’s – Dublin to New York</a:t>
            </a:r>
          </a:p>
          <a:p>
            <a:pPr>
              <a:lnSpc>
                <a:spcPct val="150000"/>
              </a:lnSpc>
            </a:pPr>
            <a:r>
              <a:rPr lang="en-IE" dirty="0"/>
              <a:t>Declan has to ask people where to pick up his luggage and eventually gets sorted</a:t>
            </a:r>
          </a:p>
          <a:p>
            <a:pPr>
              <a:lnSpc>
                <a:spcPct val="150000"/>
              </a:lnSpc>
            </a:pPr>
            <a:r>
              <a:rPr lang="en-IE" dirty="0"/>
              <a:t>He gets his currency exchanged at a desk at the airport and it is very expensive.</a:t>
            </a:r>
          </a:p>
          <a:p>
            <a:pPr>
              <a:lnSpc>
                <a:spcPct val="150000"/>
              </a:lnSpc>
            </a:pPr>
            <a:r>
              <a:rPr lang="en-IE" dirty="0"/>
              <a:t>He buys something at a newsagents so he has change to make a phone call to his friends to arrange to meet them the following day</a:t>
            </a:r>
          </a:p>
          <a:p>
            <a:pPr>
              <a:lnSpc>
                <a:spcPct val="150000"/>
              </a:lnSpc>
            </a:pPr>
            <a:endParaRPr lang="en-IE" dirty="0"/>
          </a:p>
        </p:txBody>
      </p:sp>
    </p:spTree>
    <p:extLst>
      <p:ext uri="{BB962C8B-B14F-4D97-AF65-F5344CB8AC3E}">
        <p14:creationId xmlns:p14="http://schemas.microsoft.com/office/powerpoint/2010/main" val="129263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ppledVTI">
  <a:themeElements>
    <a:clrScheme name="AnalogousFromRegularSeedRightStep">
      <a:dk1>
        <a:srgbClr val="000000"/>
      </a:dk1>
      <a:lt1>
        <a:srgbClr val="FFFFFF"/>
      </a:lt1>
      <a:dk2>
        <a:srgbClr val="2B301B"/>
      </a:dk2>
      <a:lt2>
        <a:srgbClr val="F3F0F3"/>
      </a:lt2>
      <a:accent1>
        <a:srgbClr val="48B75D"/>
      </a:accent1>
      <a:accent2>
        <a:srgbClr val="3BB183"/>
      </a:accent2>
      <a:accent3>
        <a:srgbClr val="45AFB1"/>
      </a:accent3>
      <a:accent4>
        <a:srgbClr val="3B7DB1"/>
      </a:accent4>
      <a:accent5>
        <a:srgbClr val="4D5EC3"/>
      </a:accent5>
      <a:accent6>
        <a:srgbClr val="6648B6"/>
      </a:accent6>
      <a:hlink>
        <a:srgbClr val="BF3FA7"/>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59C47FF1BBBD41944C27E755792B60" ma:contentTypeVersion="13" ma:contentTypeDescription="Create a new document." ma:contentTypeScope="" ma:versionID="10712fcb74858acd939241f8f14c3c2a">
  <xsd:schema xmlns:xsd="http://www.w3.org/2001/XMLSchema" xmlns:xs="http://www.w3.org/2001/XMLSchema" xmlns:p="http://schemas.microsoft.com/office/2006/metadata/properties" xmlns:ns1="http://schemas.microsoft.com/sharepoint/v3" xmlns:ns2="2a24f1cd-5e3a-428d-a962-0c0266cdec1f" xmlns:ns3="2522d011-583a-4cec-893b-a3e4ebe7a880" targetNamespace="http://schemas.microsoft.com/office/2006/metadata/properties" ma:root="true" ma:fieldsID="762bbfe59eafa4ea92fb4b763fa075a5" ns1:_="" ns2:_="" ns3:_="">
    <xsd:import namespace="http://schemas.microsoft.com/sharepoint/v3"/>
    <xsd:import namespace="2a24f1cd-5e3a-428d-a962-0c0266cdec1f"/>
    <xsd:import namespace="2522d011-583a-4cec-893b-a3e4ebe7a8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24f1cd-5e3a-428d-a962-0c0266cdec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12559f9-f71b-4af0-bfaa-ab2f6ccdd4a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22d011-583a-4cec-893b-a3e4ebe7a88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8a40212-ea4a-4620-9c44-1250f1e428a8}" ma:internalName="TaxCatchAll" ma:showField="CatchAllData" ma:web="2522d011-583a-4cec-893b-a3e4ebe7a8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a24f1cd-5e3a-428d-a962-0c0266cdec1f">
      <Terms xmlns="http://schemas.microsoft.com/office/infopath/2007/PartnerControls"/>
    </lcf76f155ced4ddcb4097134ff3c332f>
    <TaxCatchAll xmlns="2522d011-583a-4cec-893b-a3e4ebe7a88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BC71B93-4EE4-45CC-878C-2E1D08D3C889}"/>
</file>

<file path=customXml/itemProps2.xml><?xml version="1.0" encoding="utf-8"?>
<ds:datastoreItem xmlns:ds="http://schemas.openxmlformats.org/officeDocument/2006/customXml" ds:itemID="{35826FBB-F56B-4AEF-9EE5-0FE8999B9062}"/>
</file>

<file path=customXml/itemProps3.xml><?xml version="1.0" encoding="utf-8"?>
<ds:datastoreItem xmlns:ds="http://schemas.openxmlformats.org/officeDocument/2006/customXml" ds:itemID="{9FD518BA-1771-4294-AC1A-1CA4536E3A68}"/>
</file>

<file path=docProps/app.xml><?xml version="1.0" encoding="utf-8"?>
<Properties xmlns="http://schemas.openxmlformats.org/officeDocument/2006/extended-properties" xmlns:vt="http://schemas.openxmlformats.org/officeDocument/2006/docPropsVTypes">
  <TotalTime>0</TotalTime>
  <Words>4459</Words>
  <Application>Microsoft Office PowerPoint</Application>
  <PresentationFormat>Widescreen</PresentationFormat>
  <Paragraphs>263</Paragraphs>
  <Slides>69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Avenir Next LT Pro</vt:lpstr>
      <vt:lpstr>AvenirNext LT Pro Medium</vt:lpstr>
      <vt:lpstr>Roboto</vt:lpstr>
      <vt:lpstr>Sabon Next LT</vt:lpstr>
      <vt:lpstr>DappledVTI</vt:lpstr>
      <vt:lpstr>Computers Transforming Society</vt:lpstr>
      <vt:lpstr>Learning Outcomes</vt:lpstr>
      <vt:lpstr>Impacts of computer of society</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A Case Study – Travelling to New York</vt:lpstr>
      <vt:lpstr>PowerPoint Presentation</vt:lpstr>
      <vt:lpstr>Impacts of Computers on society</vt:lpstr>
      <vt:lpstr>Medicine and Healthcare</vt:lpstr>
      <vt:lpstr>Medicine and Healthcare</vt:lpstr>
      <vt:lpstr>Medicine and Healthcare – Image recognition and classification algorithms</vt:lpstr>
      <vt:lpstr>Medicine and Healthcare – Image recognition and classification algorithms</vt:lpstr>
      <vt:lpstr>Medicine and Healthcare – Clinical Decision Support Systems</vt:lpstr>
      <vt:lpstr>Medicine and Healthcare – Clinical Decision Support Systems</vt:lpstr>
      <vt:lpstr>Medicine and Healthcare – Clinical Decision Support Systems – An example</vt:lpstr>
      <vt:lpstr>Medicine and Healthcare – Clinical Decision Support Systems – An example</vt:lpstr>
      <vt:lpstr>Medicine and Healthcare – Genomics</vt:lpstr>
      <vt:lpstr>Medicine and Healthcare – Genomics - Example</vt:lpstr>
      <vt:lpstr>Medicine and Healthcare – Genomics – Screening for genetic markers</vt:lpstr>
      <vt:lpstr>Medicine and Healthcare – Genomics – Screening for genetic markers</vt:lpstr>
      <vt:lpstr>Medicine and Healthcare – Genomics – Alteration of Genetic Code</vt:lpstr>
      <vt:lpstr>Medicine and Healthcare – Genomics – Alteration of Genetic Code</vt:lpstr>
      <vt:lpstr>Tasks - </vt:lpstr>
      <vt:lpstr>Encryption and Privacy</vt:lpstr>
      <vt:lpstr>Encryption and Privacy</vt:lpstr>
      <vt:lpstr>Encryption and Privacy</vt:lpstr>
      <vt:lpstr>Encryption and Privacy</vt:lpstr>
      <vt:lpstr>Encryption and the economy</vt:lpstr>
      <vt:lpstr>Encryption and the economy: Currency</vt:lpstr>
      <vt:lpstr>Encryption and the economy: Currency</vt:lpstr>
      <vt:lpstr>Encryption and the economy: Currency</vt:lpstr>
      <vt:lpstr>Encryption and the economy: Currency</vt:lpstr>
      <vt:lpstr>Jobs</vt:lpstr>
      <vt:lpstr>Jobs</vt:lpstr>
      <vt:lpstr>Jobs</vt:lpstr>
      <vt:lpstr>Remote Working</vt:lpstr>
      <vt:lpstr>The Environment</vt:lpstr>
      <vt:lpstr>The Environment</vt:lpstr>
      <vt:lpstr>Image and facial recognition</vt:lpstr>
      <vt:lpstr>Image and facial recognition</vt:lpstr>
      <vt:lpstr>Education – Online Learning</vt:lpstr>
      <vt:lpstr>Linguistics and Communication</vt:lpstr>
      <vt:lpstr>Linguistics and Communication</vt:lpstr>
      <vt:lpstr>Linguistics and Communication</vt:lpstr>
      <vt:lpstr>Art &amp; Entertainment</vt:lpstr>
      <vt:lpstr>Developing Societies, human rights and Equality</vt:lpstr>
      <vt:lpstr>Developing Societies, human rights and Equality</vt:lpstr>
      <vt:lpstr>Developing Societies, human rights and Equality</vt:lpstr>
      <vt:lpstr>Media and social media</vt:lpstr>
      <vt:lpstr>Media and social media</vt:lpstr>
      <vt:lpstr>Some questions to answer</vt:lpstr>
      <vt:lpstr>Artificial Intelligence / Machine Learning</vt:lpstr>
      <vt:lpstr>Machine Learning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Computers Transforming Society</dc:title>
  <dc:creator>Pauline Smyth</dc:creator>
  <cp:lastModifiedBy>Pauline Smyth</cp:lastModifiedBy>
  <cp:revision>1</cp:revision>
  <dcterms:created xsi:type="dcterms:W3CDTF">2022-09-03T10:48:45Z</dcterms:created>
  <dcterms:modified xsi:type="dcterms:W3CDTF">2022-09-18T21:37:19Z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0x0101008D59C47FF1BBBD41944C27E755792B60</vt:lpwstr>
  </property>
</Properties>
</file>